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37464D-0000-4C09-A6BE-DB39B59623E0}">
          <p14:sldIdLst>
            <p14:sldId id="256"/>
            <p14:sldId id="257"/>
            <p14:sldId id="259"/>
            <p14:sldId id="258"/>
            <p14:sldId id="261"/>
            <p14:sldId id="262"/>
            <p14:sldId id="263"/>
            <p14:sldId id="264"/>
            <p14:sldId id="265"/>
            <p14:sldId id="267"/>
            <p14:sldId id="260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360" y="246599"/>
            <a:ext cx="9001462" cy="2387600"/>
          </a:xfrm>
        </p:spPr>
        <p:txBody>
          <a:bodyPr/>
          <a:lstStyle/>
          <a:p>
            <a:r>
              <a:rPr lang="en-US" dirty="0" smtClean="0"/>
              <a:t>Digital Calculator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360" y="3112640"/>
            <a:ext cx="9001462" cy="2489669"/>
          </a:xfrm>
        </p:spPr>
        <p:txBody>
          <a:bodyPr>
            <a:normAutofit fontScale="92500" lnSpcReduction="20000"/>
          </a:bodyPr>
          <a:lstStyle/>
          <a:p>
            <a:r>
              <a:rPr lang="en-US" sz="3300" u="sng" dirty="0" smtClean="0"/>
              <a:t>Group Members</a:t>
            </a:r>
          </a:p>
          <a:p>
            <a:r>
              <a:rPr lang="en-US" dirty="0" smtClean="0"/>
              <a:t>Ansar Rasool  2015-EE-80</a:t>
            </a:r>
          </a:p>
          <a:p>
            <a:r>
              <a:rPr lang="en-US" dirty="0" smtClean="0"/>
              <a:t>Qasim Elahi 2015-EE-66</a:t>
            </a:r>
          </a:p>
          <a:p>
            <a:r>
              <a:rPr lang="en-US" dirty="0" smtClean="0"/>
              <a:t>Abdullah Usman Khan  2015-EE-82</a:t>
            </a:r>
          </a:p>
          <a:p>
            <a:r>
              <a:rPr lang="en-US" dirty="0" smtClean="0"/>
              <a:t>Asad Ali  2015-EE-77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8" y="2540762"/>
            <a:ext cx="6677957" cy="1905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90" y="2540762"/>
            <a:ext cx="3134162" cy="2276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0462" y="1803180"/>
            <a:ext cx="1027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LCD Address scheme                                                Contrast Adjustment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1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Keypad 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99850"/>
            <a:ext cx="10353762" cy="3695136"/>
          </a:xfrm>
        </p:spPr>
        <p:txBody>
          <a:bodyPr/>
          <a:lstStyle/>
          <a:p>
            <a:r>
              <a:rPr lang="en-US" dirty="0" smtClean="0"/>
              <a:t>2  4x4 keypads</a:t>
            </a:r>
          </a:p>
          <a:p>
            <a:r>
              <a:rPr lang="en-US" dirty="0" smtClean="0"/>
              <a:t>GPIO Ports used : </a:t>
            </a:r>
            <a:endParaRPr lang="en-US" dirty="0" smtClean="0"/>
          </a:p>
          <a:p>
            <a:pPr lvl="1"/>
            <a:r>
              <a:rPr lang="en-US" dirty="0" err="1" smtClean="0"/>
              <a:t>PortC</a:t>
            </a:r>
            <a:r>
              <a:rPr lang="en-US" dirty="0" smtClean="0"/>
              <a:t> for Rows</a:t>
            </a:r>
          </a:p>
          <a:p>
            <a:pPr lvl="1"/>
            <a:r>
              <a:rPr lang="en-US" dirty="0" err="1" smtClean="0"/>
              <a:t>PortF</a:t>
            </a:r>
            <a:r>
              <a:rPr lang="en-US" dirty="0" smtClean="0"/>
              <a:t> for </a:t>
            </a:r>
            <a:r>
              <a:rPr lang="en-US" dirty="0" err="1" smtClean="0"/>
              <a:t>Coloumns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2" y="1657571"/>
            <a:ext cx="5065871" cy="50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323"/>
            <a:ext cx="12192000" cy="49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Details..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1" y="1935921"/>
            <a:ext cx="10353675" cy="4338889"/>
          </a:xfrm>
        </p:spPr>
      </p:pic>
      <p:sp>
        <p:nvSpPr>
          <p:cNvPr id="5" name="TextBox 4"/>
          <p:cNvSpPr txBox="1"/>
          <p:nvPr/>
        </p:nvSpPr>
        <p:spPr>
          <a:xfrm>
            <a:off x="1143000" y="1498600"/>
            <a:ext cx="372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LCD Initialization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Commands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" y="1935920"/>
            <a:ext cx="11106280" cy="4502979"/>
          </a:xfrm>
        </p:spPr>
      </p:pic>
    </p:spTree>
    <p:extLst>
      <p:ext uri="{BB962C8B-B14F-4D97-AF65-F5344CB8AC3E}">
        <p14:creationId xmlns:p14="http://schemas.microsoft.com/office/powerpoint/2010/main" val="17092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1" y="1841500"/>
            <a:ext cx="11836308" cy="4635500"/>
          </a:xfrm>
        </p:spPr>
      </p:pic>
    </p:spTree>
    <p:extLst>
      <p:ext uri="{BB962C8B-B14F-4D97-AF65-F5344CB8AC3E}">
        <p14:creationId xmlns:p14="http://schemas.microsoft.com/office/powerpoint/2010/main" val="11973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Keypad programming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439466"/>
            <a:ext cx="4604988" cy="26120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06" y="2439466"/>
            <a:ext cx="5509573" cy="26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9889" y="2644170"/>
            <a:ext cx="50722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atin typeface="Vladimir Script" panose="03050402040407070305" pitchFamily="66" charset="0"/>
              </a:rPr>
              <a:t>Thank You</a:t>
            </a:r>
            <a:endParaRPr lang="en-US" dirty="0"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5700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In this project, we will be performing arithmetic operations by designing a Digital Calculator.</a:t>
            </a:r>
          </a:p>
          <a:p>
            <a:pPr marL="457200" lvl="1" indent="0">
              <a:buNone/>
            </a:pPr>
            <a:r>
              <a:rPr lang="en-US" dirty="0" smtClean="0"/>
              <a:t>Basic features includes </a:t>
            </a:r>
          </a:p>
          <a:p>
            <a:pPr lvl="1"/>
            <a:r>
              <a:rPr lang="en-US" dirty="0" smtClean="0"/>
              <a:t>Addition</a:t>
            </a:r>
          </a:p>
          <a:p>
            <a:pPr lvl="1"/>
            <a:r>
              <a:rPr lang="en-US" dirty="0" smtClean="0"/>
              <a:t>Subtraction </a:t>
            </a:r>
          </a:p>
          <a:p>
            <a:pPr lvl="1"/>
            <a:r>
              <a:rPr lang="en-US" dirty="0" smtClean="0"/>
              <a:t>Multiplication</a:t>
            </a:r>
          </a:p>
          <a:p>
            <a:pPr lvl="1"/>
            <a:r>
              <a:rPr lang="en-US" dirty="0" smtClean="0"/>
              <a:t>Division </a:t>
            </a:r>
          </a:p>
          <a:p>
            <a:pPr lvl="1"/>
            <a:r>
              <a:rPr lang="en-US" dirty="0" smtClean="0"/>
              <a:t>Trigonometric functions</a:t>
            </a:r>
          </a:p>
          <a:p>
            <a:pPr lvl="1"/>
            <a:r>
              <a:rPr lang="en-US" dirty="0" smtClean="0"/>
              <a:t>Determinant of a matrix </a:t>
            </a:r>
          </a:p>
          <a:p>
            <a:pPr lvl="1"/>
            <a:r>
              <a:rPr lang="en-US" dirty="0" smtClean="0"/>
              <a:t>Evaluating a infix expression (Using DMAS)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TM4C123 Microcontroller</a:t>
            </a:r>
          </a:p>
          <a:p>
            <a:r>
              <a:rPr lang="en-US" dirty="0" smtClean="0"/>
              <a:t>LCD module (20x4)</a:t>
            </a:r>
          </a:p>
          <a:p>
            <a:r>
              <a:rPr lang="en-US" dirty="0" smtClean="0"/>
              <a:t>Keypad (4x4)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07" y="3831193"/>
            <a:ext cx="2905530" cy="2257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71" y="1935921"/>
            <a:ext cx="5023803" cy="17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98" y="1935921"/>
            <a:ext cx="10353762" cy="3695136"/>
          </a:xfrm>
        </p:spPr>
        <p:txBody>
          <a:bodyPr/>
          <a:lstStyle/>
          <a:p>
            <a:r>
              <a:rPr lang="en-US" dirty="0" smtClean="0"/>
              <a:t>LCD being used -&gt; 20x4 digit LCD</a:t>
            </a:r>
          </a:p>
          <a:p>
            <a:r>
              <a:rPr lang="en-US" dirty="0" smtClean="0"/>
              <a:t>Port used -&gt; Port B for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Data </a:t>
            </a:r>
            <a:r>
              <a:rPr lang="en-US" dirty="0" smtClean="0"/>
              <a:t>pins of </a:t>
            </a:r>
            <a:r>
              <a:rPr lang="en-US" dirty="0" smtClean="0"/>
              <a:t>LCD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41" y="1935921"/>
            <a:ext cx="7161964" cy="435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8" y="494890"/>
            <a:ext cx="11926964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8" y="1486415"/>
            <a:ext cx="6598501" cy="5269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8281" y="772733"/>
            <a:ext cx="85386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LCD Module 2004A Specifications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53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94"/>
            <a:ext cx="12192000" cy="55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96" y="1127979"/>
            <a:ext cx="6735115" cy="5730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121" y="425003"/>
            <a:ext cx="88606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 Cycle of LCD Controller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4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927"/>
            <a:ext cx="12192000" cy="6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178</TotalTime>
  <Words>129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Rockwell</vt:lpstr>
      <vt:lpstr>Vladimir Script</vt:lpstr>
      <vt:lpstr>Damask</vt:lpstr>
      <vt:lpstr>Digital Calculator</vt:lpstr>
      <vt:lpstr>Introduction</vt:lpstr>
      <vt:lpstr>components</vt:lpstr>
      <vt:lpstr>Lcd interfacing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Keypad Interfacing</vt:lpstr>
      <vt:lpstr>PowerPoint Presentation</vt:lpstr>
      <vt:lpstr>Programming Details..</vt:lpstr>
      <vt:lpstr>LCD Commands</vt:lpstr>
      <vt:lpstr>LCD Data</vt:lpstr>
      <vt:lpstr>Keypad programming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Calculator</dc:title>
  <dc:creator>Ansar Rasool</dc:creator>
  <cp:lastModifiedBy>Ansar Rasool</cp:lastModifiedBy>
  <cp:revision>22</cp:revision>
  <dcterms:created xsi:type="dcterms:W3CDTF">2017-04-26T09:12:26Z</dcterms:created>
  <dcterms:modified xsi:type="dcterms:W3CDTF">2017-04-27T11:23:15Z</dcterms:modified>
</cp:coreProperties>
</file>