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034" y="-10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9DBA-A1C1-4F6F-9FA2-20F88CDC83EB}" type="datetimeFigureOut">
              <a:rPr lang="en-US" smtClean="0"/>
              <a:pPr/>
              <a:t>10-Nov-15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CAA3D-5632-444C-BEDD-56323492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8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Ismail</dc:creator>
  <cp:lastModifiedBy>Ismail</cp:lastModifiedBy>
  <cp:revision>13</cp:revision>
  <dcterms:created xsi:type="dcterms:W3CDTF">2015-11-02T06:28:03Z</dcterms:created>
  <dcterms:modified xsi:type="dcterms:W3CDTF">2015-11-09T21:44:05Z</dcterms:modified>
</cp:coreProperties>
</file>