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0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F15E-0D9D-4CA0-9A67-F0DB0476591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845E9-4608-403A-AE85-CC86DAF4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7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1681"/>
          </a:xfrm>
        </p:spPr>
      </p:pic>
    </p:spTree>
    <p:extLst>
      <p:ext uri="{BB962C8B-B14F-4D97-AF65-F5344CB8AC3E}">
        <p14:creationId xmlns:p14="http://schemas.microsoft.com/office/powerpoint/2010/main" val="10973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2"/>
            <a:ext cx="9144000" cy="68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8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30430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413639"/>
            <a:ext cx="9144000" cy="31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8148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1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4024" cy="33528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2447"/>
            <a:ext cx="9144000" cy="33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5169" cy="3200400"/>
          </a:xfr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3291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3276600"/>
            <a:ext cx="16002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Prity</dc:creator>
  <cp:lastModifiedBy>Prity</cp:lastModifiedBy>
  <cp:revision>2</cp:revision>
  <dcterms:created xsi:type="dcterms:W3CDTF">2015-03-13T08:07:27Z</dcterms:created>
  <dcterms:modified xsi:type="dcterms:W3CDTF">2015-03-13T08:23:51Z</dcterms:modified>
</cp:coreProperties>
</file>