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6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102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82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2520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87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72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19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9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4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82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846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3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3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323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7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075B1-57F4-4299-B945-EA89C82F5274}" type="datetimeFigureOut">
              <a:rPr lang="en-US" smtClean="0"/>
              <a:t>6/1/2017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16CD5EF-293B-40E5-97BB-F59515C0D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7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Pf86a-73QK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quipment and Softwa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34" r="9515"/>
          <a:stretch/>
        </p:blipFill>
        <p:spPr bwMode="auto">
          <a:xfrm flipH="1">
            <a:off x="1019907" y="1125416"/>
            <a:ext cx="3285719" cy="313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2331" y="2404534"/>
            <a:ext cx="6451672" cy="1646302"/>
          </a:xfrm>
        </p:spPr>
        <p:txBody>
          <a:bodyPr/>
          <a:lstStyle/>
          <a:p>
            <a:r>
              <a:rPr lang="en-US" dirty="0"/>
              <a:t>Pallet stacking with PhantomX Pincher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i="1" dirty="0"/>
              <a:t>3/4 Pit</a:t>
            </a:r>
          </a:p>
          <a:p>
            <a:r>
              <a:rPr lang="en-US" sz="2000" dirty="0"/>
              <a:t>Ragnar Jacobsen, </a:t>
            </a:r>
            <a:r>
              <a:rPr lang="en-US" sz="2000" dirty="0" err="1"/>
              <a:t>Nicolaj</a:t>
            </a:r>
            <a:r>
              <a:rPr lang="en-US" sz="2000" dirty="0"/>
              <a:t> </a:t>
            </a:r>
            <a:r>
              <a:rPr lang="en-US" sz="2000" dirty="0" err="1"/>
              <a:t>Astorp</a:t>
            </a:r>
            <a:r>
              <a:rPr lang="en-US" sz="2000" dirty="0"/>
              <a:t> Olsen, Thomas Jonstrup Thomsen</a:t>
            </a:r>
          </a:p>
        </p:txBody>
      </p:sp>
    </p:spTree>
    <p:extLst>
      <p:ext uri="{BB962C8B-B14F-4D97-AF65-F5344CB8AC3E}">
        <p14:creationId xmlns:p14="http://schemas.microsoft.com/office/powerpoint/2010/main" val="2614570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4518920" cy="3880773"/>
          </a:xfrm>
        </p:spPr>
        <p:txBody>
          <a:bodyPr/>
          <a:lstStyle/>
          <a:p>
            <a:r>
              <a:rPr lang="en-US" dirty="0"/>
              <a:t>Creating a robot that can stack objects on pallets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Simulating real industrial task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Understanding space and movement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Learning to use ArbotiX and Pincher</a:t>
            </a:r>
          </a:p>
          <a:p>
            <a:endParaRPr lang="en-US" dirty="0"/>
          </a:p>
        </p:txBody>
      </p:sp>
      <p:pic>
        <p:nvPicPr>
          <p:cNvPr id="2052" name="Picture 4" descr="Billedresultat for pallet stack robo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00"/>
          <a:stretch/>
        </p:blipFill>
        <p:spPr bwMode="auto">
          <a:xfrm>
            <a:off x="5662249" y="1414244"/>
            <a:ext cx="5938616" cy="4029513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00463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4835443" cy="3880773"/>
          </a:xfrm>
        </p:spPr>
        <p:txBody>
          <a:bodyPr/>
          <a:lstStyle/>
          <a:p>
            <a:r>
              <a:rPr lang="da-DK" dirty="0"/>
              <a:t>PhantomX Pincher robot arm</a:t>
            </a:r>
            <a:r>
              <a:rPr lang="en-US" dirty="0"/>
              <a:t> on platform</a:t>
            </a:r>
          </a:p>
          <a:p>
            <a:r>
              <a:rPr lang="da-DK" dirty="0"/>
              <a:t>R</a:t>
            </a:r>
            <a:r>
              <a:rPr lang="en-US" dirty="0" err="1"/>
              <a:t>obotGeek</a:t>
            </a:r>
            <a:r>
              <a:rPr lang="en-US" dirty="0"/>
              <a:t> buttons and LED drivers</a:t>
            </a:r>
          </a:p>
          <a:p>
            <a:r>
              <a:rPr lang="da-DK" dirty="0"/>
              <a:t>P</a:t>
            </a:r>
            <a:r>
              <a:rPr lang="en-US" dirty="0" err="1"/>
              <a:t>allets</a:t>
            </a:r>
            <a:r>
              <a:rPr lang="en-US" dirty="0"/>
              <a:t> and objects</a:t>
            </a:r>
          </a:p>
          <a:p>
            <a:endParaRPr lang="da-DK" dirty="0"/>
          </a:p>
          <a:p>
            <a:r>
              <a:rPr lang="da-DK" dirty="0"/>
              <a:t>Zones marked with tape</a:t>
            </a:r>
          </a:p>
          <a:p>
            <a:endParaRPr lang="en-US" dirty="0"/>
          </a:p>
          <a:p>
            <a:r>
              <a:rPr lang="da-DK" dirty="0"/>
              <a:t>Arm </a:t>
            </a:r>
            <a:r>
              <a:rPr lang="da-DK" dirty="0" err="1"/>
              <a:t>reach</a:t>
            </a:r>
            <a:r>
              <a:rPr lang="da-DK" dirty="0"/>
              <a:t> </a:t>
            </a:r>
            <a:r>
              <a:rPr lang="en-US" dirty="0"/>
              <a:t>limitations</a:t>
            </a:r>
          </a:p>
        </p:txBody>
      </p:sp>
      <p:pic>
        <p:nvPicPr>
          <p:cNvPr id="3074" name="Picture 2" descr="Preparing the Setu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21" b="2754"/>
          <a:stretch/>
        </p:blipFill>
        <p:spPr bwMode="auto">
          <a:xfrm>
            <a:off x="5723126" y="980892"/>
            <a:ext cx="5778677" cy="4896216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42422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5037666" cy="388077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a-DK" dirty="0"/>
              <a:t>&lt;ax12.h&gt; </a:t>
            </a:r>
            <a:r>
              <a:rPr lang="da-DK" dirty="0" err="1"/>
              <a:t>library</a:t>
            </a:r>
            <a:r>
              <a:rPr lang="da-DK" dirty="0"/>
              <a:t> header</a:t>
            </a:r>
          </a:p>
          <a:p>
            <a:pPr>
              <a:lnSpc>
                <a:spcPct val="150000"/>
              </a:lnSpc>
            </a:pPr>
            <a:r>
              <a:rPr lang="da-DK" dirty="0" err="1"/>
              <a:t>Servo</a:t>
            </a:r>
            <a:r>
              <a:rPr lang="da-DK" dirty="0"/>
              <a:t> speeds with </a:t>
            </a:r>
            <a:r>
              <a:rPr lang="da-DK" i="1" dirty="0"/>
              <a:t>ax12SetRegister2</a:t>
            </a:r>
            <a:endParaRPr lang="da-DK" dirty="0"/>
          </a:p>
          <a:p>
            <a:pPr>
              <a:lnSpc>
                <a:spcPct val="150000"/>
              </a:lnSpc>
            </a:pPr>
            <a:r>
              <a:rPr lang="da-DK" dirty="0"/>
              <a:t>Positions and </a:t>
            </a:r>
            <a:r>
              <a:rPr lang="da-DK" dirty="0" err="1"/>
              <a:t>object</a:t>
            </a:r>
            <a:r>
              <a:rPr lang="da-DK" dirty="0"/>
              <a:t> placement with arrays</a:t>
            </a:r>
          </a:p>
          <a:p>
            <a:pPr>
              <a:lnSpc>
                <a:spcPct val="150000"/>
              </a:lnSpc>
            </a:pPr>
            <a:r>
              <a:rPr lang="da-DK" dirty="0" err="1"/>
              <a:t>Movement</a:t>
            </a:r>
            <a:r>
              <a:rPr lang="da-DK" dirty="0"/>
              <a:t> </a:t>
            </a:r>
            <a:r>
              <a:rPr lang="da-DK" dirty="0" err="1"/>
              <a:t>functions</a:t>
            </a:r>
            <a:r>
              <a:rPr lang="da-DK" dirty="0"/>
              <a:t> with </a:t>
            </a:r>
            <a:r>
              <a:rPr lang="da-DK" i="1" dirty="0"/>
              <a:t>for</a:t>
            </a:r>
            <a:r>
              <a:rPr lang="da-DK" dirty="0"/>
              <a:t> loops</a:t>
            </a:r>
          </a:p>
          <a:p>
            <a:pPr>
              <a:lnSpc>
                <a:spcPct val="150000"/>
              </a:lnSpc>
            </a:pPr>
            <a:r>
              <a:rPr lang="da-DK" dirty="0" err="1"/>
              <a:t>Individual</a:t>
            </a:r>
            <a:r>
              <a:rPr lang="da-DK" dirty="0"/>
              <a:t> arm link </a:t>
            </a:r>
            <a:r>
              <a:rPr lang="da-DK" i="1" dirty="0" err="1"/>
              <a:t>SetPosition</a:t>
            </a:r>
            <a:endParaRPr lang="da-DK" i="1" dirty="0"/>
          </a:p>
          <a:p>
            <a:pPr>
              <a:lnSpc>
                <a:spcPct val="150000"/>
              </a:lnSpc>
            </a:pPr>
            <a:r>
              <a:rPr lang="da-DK" dirty="0"/>
              <a:t>Independent gripper </a:t>
            </a:r>
            <a:r>
              <a:rPr lang="da-DK" dirty="0" err="1"/>
              <a:t>control</a:t>
            </a:r>
            <a:endParaRPr lang="en-US" dirty="0"/>
          </a:p>
        </p:txBody>
      </p:sp>
      <p:pic>
        <p:nvPicPr>
          <p:cNvPr id="4098" name="Picture 2" descr="https://cdn.instructables.com/FB0/PMZF/J3AFFPD0/FB0PMZFJ3AFFPD0.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870" y="492369"/>
            <a:ext cx="4536823" cy="5873262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cdn.instructables.com/F15/7UVA/J3AFFPFF/F157UVAJ3AFFPFF.LAR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869" y="492369"/>
            <a:ext cx="4536823" cy="5873263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cdn.instructables.com/FCJ/R6WS/J3AFFPE4/FCJR6WSJ3AFFPE4.LARG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868" y="492368"/>
            <a:ext cx="4536823" cy="5873263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0139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Challenges and </a:t>
            </a:r>
            <a:r>
              <a:rPr lang="da-DK" dirty="0" err="1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4753"/>
            <a:ext cx="5833194" cy="4596610"/>
          </a:xfrm>
        </p:spPr>
        <p:txBody>
          <a:bodyPr>
            <a:normAutofit lnSpcReduction="10000"/>
          </a:bodyPr>
          <a:lstStyle/>
          <a:p>
            <a:r>
              <a:rPr lang="da-DK" dirty="0"/>
              <a:t>Speed registers </a:t>
            </a:r>
            <a:r>
              <a:rPr lang="da-DK" dirty="0" err="1"/>
              <a:t>disappear</a:t>
            </a:r>
            <a:r>
              <a:rPr lang="da-DK" dirty="0"/>
              <a:t>?</a:t>
            </a:r>
          </a:p>
          <a:p>
            <a:r>
              <a:rPr lang="da-DK" dirty="0"/>
              <a:t>Command? What </a:t>
            </a:r>
            <a:r>
              <a:rPr lang="da-DK" dirty="0" err="1"/>
              <a:t>command</a:t>
            </a:r>
            <a:r>
              <a:rPr lang="da-DK" dirty="0"/>
              <a:t>?</a:t>
            </a:r>
          </a:p>
          <a:p>
            <a:r>
              <a:rPr lang="da-DK" dirty="0" err="1"/>
              <a:t>Faults</a:t>
            </a:r>
            <a:r>
              <a:rPr lang="da-DK" dirty="0"/>
              <a:t> not </a:t>
            </a:r>
            <a:r>
              <a:rPr lang="da-DK" dirty="0" err="1"/>
              <a:t>reliably</a:t>
            </a:r>
            <a:r>
              <a:rPr lang="da-DK" dirty="0"/>
              <a:t> </a:t>
            </a:r>
            <a:r>
              <a:rPr lang="da-DK" dirty="0" err="1"/>
              <a:t>replicable</a:t>
            </a:r>
            <a:endParaRPr lang="da-DK" dirty="0"/>
          </a:p>
          <a:p>
            <a:r>
              <a:rPr lang="da-DK" dirty="0"/>
              <a:t>Fixes?</a:t>
            </a:r>
          </a:p>
          <a:p>
            <a:pPr lvl="1"/>
            <a:r>
              <a:rPr lang="da-DK" dirty="0"/>
              <a:t>Re-upload program</a:t>
            </a:r>
          </a:p>
          <a:p>
            <a:pPr lvl="1"/>
            <a:r>
              <a:rPr lang="da-DK" dirty="0" err="1"/>
              <a:t>PincherTest.ino</a:t>
            </a:r>
            <a:endParaRPr lang="da-DK" dirty="0"/>
          </a:p>
          <a:p>
            <a:pPr lvl="1"/>
            <a:r>
              <a:rPr lang="da-DK" dirty="0" err="1"/>
              <a:t>Reboot</a:t>
            </a:r>
            <a:endParaRPr lang="da-DK" dirty="0"/>
          </a:p>
          <a:p>
            <a:pPr lvl="1"/>
            <a:endParaRPr lang="da-DK" dirty="0"/>
          </a:p>
          <a:p>
            <a:r>
              <a:rPr lang="da-DK" b="1" dirty="0" err="1"/>
              <a:t>Conclusion</a:t>
            </a:r>
            <a:r>
              <a:rPr lang="da-DK" b="1" dirty="0"/>
              <a:t>:</a:t>
            </a:r>
          </a:p>
          <a:p>
            <a:pPr lvl="1"/>
            <a:r>
              <a:rPr lang="da-DK" dirty="0"/>
              <a:t>The program </a:t>
            </a:r>
            <a:r>
              <a:rPr lang="da-DK" dirty="0" err="1"/>
              <a:t>commands</a:t>
            </a:r>
            <a:r>
              <a:rPr lang="da-DK" dirty="0"/>
              <a:t> the robot </a:t>
            </a:r>
            <a:r>
              <a:rPr lang="da-DK" dirty="0" err="1"/>
              <a:t>correctly</a:t>
            </a:r>
            <a:r>
              <a:rPr lang="da-DK" dirty="0"/>
              <a:t> for the task, but…</a:t>
            </a:r>
          </a:p>
          <a:p>
            <a:pPr lvl="1"/>
            <a:r>
              <a:rPr lang="da-DK" dirty="0"/>
              <a:t>The robot </a:t>
            </a:r>
            <a:r>
              <a:rPr lang="da-DK" dirty="0" err="1"/>
              <a:t>does</a:t>
            </a:r>
            <a:r>
              <a:rPr lang="da-DK" dirty="0"/>
              <a:t> not </a:t>
            </a:r>
            <a:r>
              <a:rPr lang="da-DK" dirty="0" err="1"/>
              <a:t>always</a:t>
            </a:r>
            <a:r>
              <a:rPr lang="da-DK" dirty="0"/>
              <a:t> do </a:t>
            </a:r>
            <a:r>
              <a:rPr lang="da-DK" dirty="0" err="1"/>
              <a:t>what</a:t>
            </a:r>
            <a:r>
              <a:rPr lang="da-DK" dirty="0"/>
              <a:t> the program </a:t>
            </a:r>
            <a:r>
              <a:rPr lang="da-DK" dirty="0" err="1"/>
              <a:t>commands</a:t>
            </a:r>
            <a:r>
              <a:rPr lang="da-DK" dirty="0"/>
              <a:t> it to do.</a:t>
            </a:r>
          </a:p>
        </p:txBody>
      </p:sp>
      <p:pic>
        <p:nvPicPr>
          <p:cNvPr id="5122" name="Picture 2" descr="Billedresultat for derp robo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25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5547"/>
          <a:stretch/>
        </p:blipFill>
        <p:spPr bwMode="auto">
          <a:xfrm>
            <a:off x="7507305" y="3205353"/>
            <a:ext cx="3752850" cy="3652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Billedresultat for facebook thumbs up dow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349"/>
          <a:stretch/>
        </p:blipFill>
        <p:spPr bwMode="auto">
          <a:xfrm>
            <a:off x="6089182" y="4093655"/>
            <a:ext cx="919734" cy="151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Billedresultat for facebook thumbs up dow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22"/>
          <a:stretch/>
        </p:blipFill>
        <p:spPr bwMode="auto">
          <a:xfrm>
            <a:off x="362729" y="4756934"/>
            <a:ext cx="938749" cy="151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362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illedresultat for terminator 2 arnold thum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1130"/>
            <a:ext cx="12191999" cy="746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204524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Billedresultat for does it 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03" y="2751992"/>
            <a:ext cx="5944110" cy="4106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eeform: Shape 4"/>
          <p:cNvSpPr/>
          <p:nvPr/>
        </p:nvSpPr>
        <p:spPr>
          <a:xfrm>
            <a:off x="914400" y="3367454"/>
            <a:ext cx="5463554" cy="668219"/>
          </a:xfrm>
          <a:custGeom>
            <a:avLst/>
            <a:gdLst>
              <a:gd name="connsiteX0" fmla="*/ 1494692 w 5463554"/>
              <a:gd name="connsiteY0" fmla="*/ 0 h 668219"/>
              <a:gd name="connsiteX1" fmla="*/ 1679331 w 5463554"/>
              <a:gd name="connsiteY1" fmla="*/ 70338 h 668219"/>
              <a:gd name="connsiteX2" fmla="*/ 1995854 w 5463554"/>
              <a:gd name="connsiteY2" fmla="*/ 131884 h 668219"/>
              <a:gd name="connsiteX3" fmla="*/ 2198077 w 5463554"/>
              <a:gd name="connsiteY3" fmla="*/ 149469 h 668219"/>
              <a:gd name="connsiteX4" fmla="*/ 2927838 w 5463554"/>
              <a:gd name="connsiteY4" fmla="*/ 237392 h 668219"/>
              <a:gd name="connsiteX5" fmla="*/ 3525715 w 5463554"/>
              <a:gd name="connsiteY5" fmla="*/ 325315 h 668219"/>
              <a:gd name="connsiteX6" fmla="*/ 3675185 w 5463554"/>
              <a:gd name="connsiteY6" fmla="*/ 342900 h 668219"/>
              <a:gd name="connsiteX7" fmla="*/ 3807069 w 5463554"/>
              <a:gd name="connsiteY7" fmla="*/ 369277 h 668219"/>
              <a:gd name="connsiteX8" fmla="*/ 3736731 w 5463554"/>
              <a:gd name="connsiteY8" fmla="*/ 378069 h 668219"/>
              <a:gd name="connsiteX9" fmla="*/ 3675185 w 5463554"/>
              <a:gd name="connsiteY9" fmla="*/ 386861 h 668219"/>
              <a:gd name="connsiteX10" fmla="*/ 2171700 w 5463554"/>
              <a:gd name="connsiteY10" fmla="*/ 439615 h 668219"/>
              <a:gd name="connsiteX11" fmla="*/ 1951892 w 5463554"/>
              <a:gd name="connsiteY11" fmla="*/ 457200 h 668219"/>
              <a:gd name="connsiteX12" fmla="*/ 1600200 w 5463554"/>
              <a:gd name="connsiteY12" fmla="*/ 492369 h 668219"/>
              <a:gd name="connsiteX13" fmla="*/ 1345223 w 5463554"/>
              <a:gd name="connsiteY13" fmla="*/ 553915 h 668219"/>
              <a:gd name="connsiteX14" fmla="*/ 1257300 w 5463554"/>
              <a:gd name="connsiteY14" fmla="*/ 580292 h 668219"/>
              <a:gd name="connsiteX15" fmla="*/ 1186962 w 5463554"/>
              <a:gd name="connsiteY15" fmla="*/ 615461 h 668219"/>
              <a:gd name="connsiteX16" fmla="*/ 1134208 w 5463554"/>
              <a:gd name="connsiteY16" fmla="*/ 624254 h 668219"/>
              <a:gd name="connsiteX17" fmla="*/ 1107831 w 5463554"/>
              <a:gd name="connsiteY17" fmla="*/ 633046 h 668219"/>
              <a:gd name="connsiteX18" fmla="*/ 1081454 w 5463554"/>
              <a:gd name="connsiteY18" fmla="*/ 659423 h 668219"/>
              <a:gd name="connsiteX19" fmla="*/ 1107831 w 5463554"/>
              <a:gd name="connsiteY19" fmla="*/ 668215 h 668219"/>
              <a:gd name="connsiteX20" fmla="*/ 1292469 w 5463554"/>
              <a:gd name="connsiteY20" fmla="*/ 659423 h 668219"/>
              <a:gd name="connsiteX21" fmla="*/ 1608992 w 5463554"/>
              <a:gd name="connsiteY21" fmla="*/ 624254 h 668219"/>
              <a:gd name="connsiteX22" fmla="*/ 1811215 w 5463554"/>
              <a:gd name="connsiteY22" fmla="*/ 606669 h 668219"/>
              <a:gd name="connsiteX23" fmla="*/ 2039815 w 5463554"/>
              <a:gd name="connsiteY23" fmla="*/ 571500 h 668219"/>
              <a:gd name="connsiteX24" fmla="*/ 2488223 w 5463554"/>
              <a:gd name="connsiteY24" fmla="*/ 553915 h 668219"/>
              <a:gd name="connsiteX25" fmla="*/ 2936631 w 5463554"/>
              <a:gd name="connsiteY25" fmla="*/ 518746 h 668219"/>
              <a:gd name="connsiteX26" fmla="*/ 3411415 w 5463554"/>
              <a:gd name="connsiteY26" fmla="*/ 492369 h 668219"/>
              <a:gd name="connsiteX27" fmla="*/ 3499338 w 5463554"/>
              <a:gd name="connsiteY27" fmla="*/ 474784 h 668219"/>
              <a:gd name="connsiteX28" fmla="*/ 3552092 w 5463554"/>
              <a:gd name="connsiteY28" fmla="*/ 465992 h 668219"/>
              <a:gd name="connsiteX29" fmla="*/ 3578469 w 5463554"/>
              <a:gd name="connsiteY29" fmla="*/ 457200 h 668219"/>
              <a:gd name="connsiteX30" fmla="*/ 3094892 w 5463554"/>
              <a:gd name="connsiteY30" fmla="*/ 474784 h 668219"/>
              <a:gd name="connsiteX31" fmla="*/ 2479431 w 5463554"/>
              <a:gd name="connsiteY31" fmla="*/ 509954 h 668219"/>
              <a:gd name="connsiteX32" fmla="*/ 1890346 w 5463554"/>
              <a:gd name="connsiteY32" fmla="*/ 562708 h 668219"/>
              <a:gd name="connsiteX33" fmla="*/ 1723292 w 5463554"/>
              <a:gd name="connsiteY33" fmla="*/ 580292 h 668219"/>
              <a:gd name="connsiteX34" fmla="*/ 1450731 w 5463554"/>
              <a:gd name="connsiteY34" fmla="*/ 589084 h 668219"/>
              <a:gd name="connsiteX35" fmla="*/ 1872762 w 5463554"/>
              <a:gd name="connsiteY35" fmla="*/ 597877 h 668219"/>
              <a:gd name="connsiteX36" fmla="*/ 2989385 w 5463554"/>
              <a:gd name="connsiteY36" fmla="*/ 571500 h 668219"/>
              <a:gd name="connsiteX37" fmla="*/ 4554415 w 5463554"/>
              <a:gd name="connsiteY37" fmla="*/ 562708 h 668219"/>
              <a:gd name="connsiteX38" fmla="*/ 4396154 w 5463554"/>
              <a:gd name="connsiteY38" fmla="*/ 527538 h 668219"/>
              <a:gd name="connsiteX39" fmla="*/ 4273062 w 5463554"/>
              <a:gd name="connsiteY39" fmla="*/ 509954 h 668219"/>
              <a:gd name="connsiteX40" fmla="*/ 4106008 w 5463554"/>
              <a:gd name="connsiteY40" fmla="*/ 501161 h 668219"/>
              <a:gd name="connsiteX41" fmla="*/ 3886200 w 5463554"/>
              <a:gd name="connsiteY41" fmla="*/ 483577 h 668219"/>
              <a:gd name="connsiteX42" fmla="*/ 3235569 w 5463554"/>
              <a:gd name="connsiteY42" fmla="*/ 422031 h 668219"/>
              <a:gd name="connsiteX43" fmla="*/ 2839915 w 5463554"/>
              <a:gd name="connsiteY43" fmla="*/ 369277 h 668219"/>
              <a:gd name="connsiteX44" fmla="*/ 1934308 w 5463554"/>
              <a:gd name="connsiteY44" fmla="*/ 298938 h 668219"/>
              <a:gd name="connsiteX45" fmla="*/ 1028700 w 5463554"/>
              <a:gd name="connsiteY45" fmla="*/ 228600 h 668219"/>
              <a:gd name="connsiteX46" fmla="*/ 756138 w 5463554"/>
              <a:gd name="connsiteY46" fmla="*/ 184638 h 668219"/>
              <a:gd name="connsiteX47" fmla="*/ 492369 w 5463554"/>
              <a:gd name="connsiteY47" fmla="*/ 167054 h 668219"/>
              <a:gd name="connsiteX48" fmla="*/ 307731 w 5463554"/>
              <a:gd name="connsiteY48" fmla="*/ 149469 h 668219"/>
              <a:gd name="connsiteX49" fmla="*/ 158262 w 5463554"/>
              <a:gd name="connsiteY49" fmla="*/ 131884 h 668219"/>
              <a:gd name="connsiteX50" fmla="*/ 0 w 5463554"/>
              <a:gd name="connsiteY50" fmla="*/ 105508 h 668219"/>
              <a:gd name="connsiteX51" fmla="*/ 26377 w 5463554"/>
              <a:gd name="connsiteY51" fmla="*/ 96715 h 668219"/>
              <a:gd name="connsiteX52" fmla="*/ 246185 w 5463554"/>
              <a:gd name="connsiteY52" fmla="*/ 70338 h 668219"/>
              <a:gd name="connsiteX53" fmla="*/ 1767254 w 5463554"/>
              <a:gd name="connsiteY53" fmla="*/ 87923 h 668219"/>
              <a:gd name="connsiteX54" fmla="*/ 2338754 w 5463554"/>
              <a:gd name="connsiteY54" fmla="*/ 123092 h 668219"/>
              <a:gd name="connsiteX55" fmla="*/ 2540977 w 5463554"/>
              <a:gd name="connsiteY55" fmla="*/ 158261 h 668219"/>
              <a:gd name="connsiteX56" fmla="*/ 2725615 w 5463554"/>
              <a:gd name="connsiteY56" fmla="*/ 175846 h 668219"/>
              <a:gd name="connsiteX57" fmla="*/ 3121269 w 5463554"/>
              <a:gd name="connsiteY57" fmla="*/ 211015 h 668219"/>
              <a:gd name="connsiteX58" fmla="*/ 3358662 w 5463554"/>
              <a:gd name="connsiteY58" fmla="*/ 202223 h 668219"/>
              <a:gd name="connsiteX59" fmla="*/ 3402623 w 5463554"/>
              <a:gd name="connsiteY59" fmla="*/ 193431 h 668219"/>
              <a:gd name="connsiteX60" fmla="*/ 3349869 w 5463554"/>
              <a:gd name="connsiteY60" fmla="*/ 175846 h 668219"/>
              <a:gd name="connsiteX61" fmla="*/ 2857500 w 5463554"/>
              <a:gd name="connsiteY61" fmla="*/ 193431 h 668219"/>
              <a:gd name="connsiteX62" fmla="*/ 2672862 w 5463554"/>
              <a:gd name="connsiteY62" fmla="*/ 211015 h 668219"/>
              <a:gd name="connsiteX63" fmla="*/ 1855177 w 5463554"/>
              <a:gd name="connsiteY63" fmla="*/ 246184 h 668219"/>
              <a:gd name="connsiteX64" fmla="*/ 1670538 w 5463554"/>
              <a:gd name="connsiteY64" fmla="*/ 281354 h 668219"/>
              <a:gd name="connsiteX65" fmla="*/ 1327638 w 5463554"/>
              <a:gd name="connsiteY65" fmla="*/ 298938 h 668219"/>
              <a:gd name="connsiteX66" fmla="*/ 1512277 w 5463554"/>
              <a:gd name="connsiteY66" fmla="*/ 316523 h 668219"/>
              <a:gd name="connsiteX67" fmla="*/ 1635369 w 5463554"/>
              <a:gd name="connsiteY67" fmla="*/ 334108 h 668219"/>
              <a:gd name="connsiteX68" fmla="*/ 3833446 w 5463554"/>
              <a:gd name="connsiteY68" fmla="*/ 378069 h 668219"/>
              <a:gd name="connsiteX69" fmla="*/ 5266592 w 5463554"/>
              <a:gd name="connsiteY69" fmla="*/ 369277 h 668219"/>
              <a:gd name="connsiteX70" fmla="*/ 5460023 w 5463554"/>
              <a:gd name="connsiteY70" fmla="*/ 351692 h 668219"/>
              <a:gd name="connsiteX71" fmla="*/ 5407269 w 5463554"/>
              <a:gd name="connsiteY71" fmla="*/ 342900 h 668219"/>
              <a:gd name="connsiteX72" fmla="*/ 5205046 w 5463554"/>
              <a:gd name="connsiteY72" fmla="*/ 342900 h 66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5463554" h="668219">
                <a:moveTo>
                  <a:pt x="1494692" y="0"/>
                </a:moveTo>
                <a:cubicBezTo>
                  <a:pt x="1569845" y="33401"/>
                  <a:pt x="1595057" y="47649"/>
                  <a:pt x="1679331" y="70338"/>
                </a:cubicBezTo>
                <a:cubicBezTo>
                  <a:pt x="1737210" y="85921"/>
                  <a:pt x="1963059" y="127511"/>
                  <a:pt x="1995854" y="131884"/>
                </a:cubicBezTo>
                <a:cubicBezTo>
                  <a:pt x="2062923" y="140826"/>
                  <a:pt x="2130993" y="140642"/>
                  <a:pt x="2198077" y="149469"/>
                </a:cubicBezTo>
                <a:cubicBezTo>
                  <a:pt x="2916195" y="243959"/>
                  <a:pt x="2414774" y="203189"/>
                  <a:pt x="2927838" y="237392"/>
                </a:cubicBezTo>
                <a:cubicBezTo>
                  <a:pt x="3514981" y="337332"/>
                  <a:pt x="3152000" y="285977"/>
                  <a:pt x="3525715" y="325315"/>
                </a:cubicBezTo>
                <a:cubicBezTo>
                  <a:pt x="3575606" y="330567"/>
                  <a:pt x="3625619" y="335155"/>
                  <a:pt x="3675185" y="342900"/>
                </a:cubicBezTo>
                <a:cubicBezTo>
                  <a:pt x="3719479" y="349821"/>
                  <a:pt x="3807069" y="369277"/>
                  <a:pt x="3807069" y="369277"/>
                </a:cubicBezTo>
                <a:lnTo>
                  <a:pt x="3736731" y="378069"/>
                </a:lnTo>
                <a:cubicBezTo>
                  <a:pt x="3716189" y="380808"/>
                  <a:pt x="3695870" y="385600"/>
                  <a:pt x="3675185" y="386861"/>
                </a:cubicBezTo>
                <a:cubicBezTo>
                  <a:pt x="2913769" y="433289"/>
                  <a:pt x="3006961" y="422214"/>
                  <a:pt x="2171700" y="439615"/>
                </a:cubicBezTo>
                <a:lnTo>
                  <a:pt x="1951892" y="457200"/>
                </a:lnTo>
                <a:cubicBezTo>
                  <a:pt x="1820206" y="468651"/>
                  <a:pt x="1730300" y="478674"/>
                  <a:pt x="1600200" y="492369"/>
                </a:cubicBezTo>
                <a:cubicBezTo>
                  <a:pt x="1515208" y="512884"/>
                  <a:pt x="1428969" y="528791"/>
                  <a:pt x="1345223" y="553915"/>
                </a:cubicBezTo>
                <a:cubicBezTo>
                  <a:pt x="1315915" y="562707"/>
                  <a:pt x="1285818" y="569202"/>
                  <a:pt x="1257300" y="580292"/>
                </a:cubicBezTo>
                <a:cubicBezTo>
                  <a:pt x="1232869" y="589793"/>
                  <a:pt x="1211648" y="606644"/>
                  <a:pt x="1186962" y="615461"/>
                </a:cubicBezTo>
                <a:cubicBezTo>
                  <a:pt x="1170173" y="621457"/>
                  <a:pt x="1151611" y="620387"/>
                  <a:pt x="1134208" y="624254"/>
                </a:cubicBezTo>
                <a:cubicBezTo>
                  <a:pt x="1125161" y="626265"/>
                  <a:pt x="1116623" y="630115"/>
                  <a:pt x="1107831" y="633046"/>
                </a:cubicBezTo>
                <a:cubicBezTo>
                  <a:pt x="1099039" y="641838"/>
                  <a:pt x="1081454" y="646989"/>
                  <a:pt x="1081454" y="659423"/>
                </a:cubicBezTo>
                <a:cubicBezTo>
                  <a:pt x="1081454" y="668691"/>
                  <a:pt x="1098563" y="668215"/>
                  <a:pt x="1107831" y="668215"/>
                </a:cubicBezTo>
                <a:cubicBezTo>
                  <a:pt x="1169447" y="668215"/>
                  <a:pt x="1230923" y="662354"/>
                  <a:pt x="1292469" y="659423"/>
                </a:cubicBezTo>
                <a:lnTo>
                  <a:pt x="1608992" y="624254"/>
                </a:lnTo>
                <a:cubicBezTo>
                  <a:pt x="1676349" y="617839"/>
                  <a:pt x="1744055" y="614893"/>
                  <a:pt x="1811215" y="606669"/>
                </a:cubicBezTo>
                <a:cubicBezTo>
                  <a:pt x="1887740" y="597299"/>
                  <a:pt x="1962952" y="577489"/>
                  <a:pt x="2039815" y="571500"/>
                </a:cubicBezTo>
                <a:cubicBezTo>
                  <a:pt x="2188947" y="559879"/>
                  <a:pt x="2338897" y="562699"/>
                  <a:pt x="2488223" y="553915"/>
                </a:cubicBezTo>
                <a:cubicBezTo>
                  <a:pt x="2637893" y="545111"/>
                  <a:pt x="2786933" y="527063"/>
                  <a:pt x="2936631" y="518746"/>
                </a:cubicBezTo>
                <a:lnTo>
                  <a:pt x="3411415" y="492369"/>
                </a:lnTo>
                <a:lnTo>
                  <a:pt x="3499338" y="474784"/>
                </a:lnTo>
                <a:cubicBezTo>
                  <a:pt x="3516860" y="471499"/>
                  <a:pt x="3534689" y="469859"/>
                  <a:pt x="3552092" y="465992"/>
                </a:cubicBezTo>
                <a:cubicBezTo>
                  <a:pt x="3561139" y="463982"/>
                  <a:pt x="3587735" y="457022"/>
                  <a:pt x="3578469" y="457200"/>
                </a:cubicBezTo>
                <a:cubicBezTo>
                  <a:pt x="3417200" y="460301"/>
                  <a:pt x="3256084" y="468923"/>
                  <a:pt x="3094892" y="474784"/>
                </a:cubicBezTo>
                <a:cubicBezTo>
                  <a:pt x="2619622" y="520049"/>
                  <a:pt x="3315052" y="457178"/>
                  <a:pt x="2479431" y="509954"/>
                </a:cubicBezTo>
                <a:cubicBezTo>
                  <a:pt x="2443176" y="512244"/>
                  <a:pt x="2013346" y="549761"/>
                  <a:pt x="1890346" y="562708"/>
                </a:cubicBezTo>
                <a:cubicBezTo>
                  <a:pt x="1834661" y="568569"/>
                  <a:pt x="1779184" y="576939"/>
                  <a:pt x="1723292" y="580292"/>
                </a:cubicBezTo>
                <a:cubicBezTo>
                  <a:pt x="1632554" y="585736"/>
                  <a:pt x="1541585" y="586153"/>
                  <a:pt x="1450731" y="589084"/>
                </a:cubicBezTo>
                <a:cubicBezTo>
                  <a:pt x="1142433" y="630191"/>
                  <a:pt x="1246901" y="611053"/>
                  <a:pt x="1872762" y="597877"/>
                </a:cubicBezTo>
                <a:lnTo>
                  <a:pt x="2989385" y="571500"/>
                </a:lnTo>
                <a:lnTo>
                  <a:pt x="4554415" y="562708"/>
                </a:lnTo>
                <a:cubicBezTo>
                  <a:pt x="4494249" y="542651"/>
                  <a:pt x="4494836" y="541635"/>
                  <a:pt x="4396154" y="527538"/>
                </a:cubicBezTo>
                <a:cubicBezTo>
                  <a:pt x="4355123" y="521677"/>
                  <a:pt x="4314339" y="513706"/>
                  <a:pt x="4273062" y="509954"/>
                </a:cubicBezTo>
                <a:cubicBezTo>
                  <a:pt x="4217529" y="504906"/>
                  <a:pt x="4161641" y="504954"/>
                  <a:pt x="4106008" y="501161"/>
                </a:cubicBezTo>
                <a:cubicBezTo>
                  <a:pt x="4032675" y="496161"/>
                  <a:pt x="3959469" y="489438"/>
                  <a:pt x="3886200" y="483577"/>
                </a:cubicBezTo>
                <a:cubicBezTo>
                  <a:pt x="3304927" y="386697"/>
                  <a:pt x="3986885" y="489565"/>
                  <a:pt x="3235569" y="422031"/>
                </a:cubicBezTo>
                <a:cubicBezTo>
                  <a:pt x="3103051" y="410119"/>
                  <a:pt x="2972153" y="383970"/>
                  <a:pt x="2839915" y="369277"/>
                </a:cubicBezTo>
                <a:cubicBezTo>
                  <a:pt x="2115612" y="288798"/>
                  <a:pt x="2619958" y="356076"/>
                  <a:pt x="1934308" y="298938"/>
                </a:cubicBezTo>
                <a:cubicBezTo>
                  <a:pt x="973439" y="218865"/>
                  <a:pt x="1822175" y="264666"/>
                  <a:pt x="1028700" y="228600"/>
                </a:cubicBezTo>
                <a:cubicBezTo>
                  <a:pt x="937846" y="213946"/>
                  <a:pt x="847566" y="195130"/>
                  <a:pt x="756138" y="184638"/>
                </a:cubicBezTo>
                <a:cubicBezTo>
                  <a:pt x="668594" y="174592"/>
                  <a:pt x="580217" y="173944"/>
                  <a:pt x="492369" y="167054"/>
                </a:cubicBezTo>
                <a:cubicBezTo>
                  <a:pt x="430734" y="162220"/>
                  <a:pt x="369216" y="155941"/>
                  <a:pt x="307731" y="149469"/>
                </a:cubicBezTo>
                <a:cubicBezTo>
                  <a:pt x="257840" y="144217"/>
                  <a:pt x="207924" y="138979"/>
                  <a:pt x="158262" y="131884"/>
                </a:cubicBezTo>
                <a:cubicBezTo>
                  <a:pt x="105318" y="124321"/>
                  <a:pt x="0" y="105508"/>
                  <a:pt x="0" y="105508"/>
                </a:cubicBezTo>
                <a:cubicBezTo>
                  <a:pt x="8792" y="102577"/>
                  <a:pt x="17386" y="98963"/>
                  <a:pt x="26377" y="96715"/>
                </a:cubicBezTo>
                <a:cubicBezTo>
                  <a:pt x="94187" y="79762"/>
                  <a:pt x="189160" y="76041"/>
                  <a:pt x="246185" y="70338"/>
                </a:cubicBezTo>
                <a:lnTo>
                  <a:pt x="1767254" y="87923"/>
                </a:lnTo>
                <a:cubicBezTo>
                  <a:pt x="1958054" y="92733"/>
                  <a:pt x="2148677" y="105812"/>
                  <a:pt x="2338754" y="123092"/>
                </a:cubicBezTo>
                <a:cubicBezTo>
                  <a:pt x="2406892" y="129286"/>
                  <a:pt x="2473185" y="149017"/>
                  <a:pt x="2540977" y="158261"/>
                </a:cubicBezTo>
                <a:cubicBezTo>
                  <a:pt x="2602235" y="166614"/>
                  <a:pt x="2664130" y="169374"/>
                  <a:pt x="2725615" y="175846"/>
                </a:cubicBezTo>
                <a:cubicBezTo>
                  <a:pt x="3041393" y="209086"/>
                  <a:pt x="2686306" y="179947"/>
                  <a:pt x="3121269" y="211015"/>
                </a:cubicBezTo>
                <a:cubicBezTo>
                  <a:pt x="3200400" y="208084"/>
                  <a:pt x="3279631" y="207162"/>
                  <a:pt x="3358662" y="202223"/>
                </a:cubicBezTo>
                <a:cubicBezTo>
                  <a:pt x="3373577" y="201291"/>
                  <a:pt x="3407349" y="207608"/>
                  <a:pt x="3402623" y="193431"/>
                </a:cubicBezTo>
                <a:cubicBezTo>
                  <a:pt x="3396761" y="175846"/>
                  <a:pt x="3367454" y="181708"/>
                  <a:pt x="3349869" y="175846"/>
                </a:cubicBezTo>
                <a:lnTo>
                  <a:pt x="2857500" y="193431"/>
                </a:lnTo>
                <a:cubicBezTo>
                  <a:pt x="2795759" y="196638"/>
                  <a:pt x="2734570" y="207218"/>
                  <a:pt x="2672862" y="211015"/>
                </a:cubicBezTo>
                <a:cubicBezTo>
                  <a:pt x="2554079" y="218325"/>
                  <a:pt x="1956634" y="242043"/>
                  <a:pt x="1855177" y="246184"/>
                </a:cubicBezTo>
                <a:cubicBezTo>
                  <a:pt x="1793631" y="257907"/>
                  <a:pt x="1732943" y="275782"/>
                  <a:pt x="1670538" y="281354"/>
                </a:cubicBezTo>
                <a:cubicBezTo>
                  <a:pt x="1229897" y="320697"/>
                  <a:pt x="1476592" y="261702"/>
                  <a:pt x="1327638" y="298938"/>
                </a:cubicBezTo>
                <a:lnTo>
                  <a:pt x="1512277" y="316523"/>
                </a:lnTo>
                <a:cubicBezTo>
                  <a:pt x="1553456" y="321229"/>
                  <a:pt x="1593936" y="333009"/>
                  <a:pt x="1635369" y="334108"/>
                </a:cubicBezTo>
                <a:lnTo>
                  <a:pt x="3833446" y="378069"/>
                </a:lnTo>
                <a:lnTo>
                  <a:pt x="5266592" y="369277"/>
                </a:lnTo>
                <a:cubicBezTo>
                  <a:pt x="5331326" y="368227"/>
                  <a:pt x="5396389" y="363623"/>
                  <a:pt x="5460023" y="351692"/>
                </a:cubicBezTo>
                <a:cubicBezTo>
                  <a:pt x="5477545" y="348407"/>
                  <a:pt x="5425086" y="343514"/>
                  <a:pt x="5407269" y="342900"/>
                </a:cubicBezTo>
                <a:cubicBezTo>
                  <a:pt x="5339901" y="340577"/>
                  <a:pt x="5272454" y="342900"/>
                  <a:pt x="5205046" y="342900"/>
                </a:cubicBezTo>
              </a:path>
            </a:pathLst>
          </a:cu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687849" y="797959"/>
            <a:ext cx="4816303" cy="1646302"/>
          </a:xfrm>
        </p:spPr>
        <p:txBody>
          <a:bodyPr/>
          <a:lstStyle/>
          <a:p>
            <a:pPr algn="ctr"/>
            <a:r>
              <a:rPr lang="en-US" dirty="0"/>
              <a:t>Demonstration</a:t>
            </a:r>
          </a:p>
        </p:txBody>
      </p:sp>
    </p:spTree>
    <p:extLst>
      <p:ext uri="{BB962C8B-B14F-4D97-AF65-F5344CB8AC3E}">
        <p14:creationId xmlns:p14="http://schemas.microsoft.com/office/powerpoint/2010/main" val="35817481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f86a-73QKM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70438" y="716572"/>
            <a:ext cx="7077807" cy="530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0582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148</Words>
  <Application>Microsoft Office PowerPoint</Application>
  <PresentationFormat>Widescreen</PresentationFormat>
  <Paragraphs>39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Pallet stacking with PhantomX Pincher</vt:lpstr>
      <vt:lpstr>Mission</vt:lpstr>
      <vt:lpstr>Setup</vt:lpstr>
      <vt:lpstr>Programming</vt:lpstr>
      <vt:lpstr>Challenges and conclusion</vt:lpstr>
      <vt:lpstr>PowerPoint Presentation</vt:lpstr>
      <vt:lpstr>Demonstration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Pallet stacking with PhantomX Pincher</dc:title>
  <dc:creator>Thomas Thomsen</dc:creator>
  <cp:lastModifiedBy>Thomas Thomsen</cp:lastModifiedBy>
  <cp:revision>29</cp:revision>
  <dcterms:created xsi:type="dcterms:W3CDTF">2017-06-01T08:02:01Z</dcterms:created>
  <dcterms:modified xsi:type="dcterms:W3CDTF">2017-06-01T09:47:04Z</dcterms:modified>
</cp:coreProperties>
</file>