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5" r:id="rId6"/>
    <p:sldId id="269" r:id="rId7"/>
    <p:sldId id="264" r:id="rId8"/>
    <p:sldId id="266" r:id="rId9"/>
    <p:sldId id="263" r:id="rId10"/>
    <p:sldId id="262" r:id="rId11"/>
    <p:sldId id="261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40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8E63C-80A5-4A51-862C-A4C83493055A}" type="doc">
      <dgm:prSet loTypeId="urn:microsoft.com/office/officeart/2005/8/layout/vList6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2248D0-76A3-4BB4-8CED-3D156B27582E}">
      <dgm:prSet custT="1"/>
      <dgm:spPr/>
      <dgm:t>
        <a:bodyPr/>
        <a:lstStyle/>
        <a:p>
          <a:pPr rtl="0"/>
          <a:r>
            <a: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Foldable: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16EC59-FF63-4E56-8CDB-BC81BC3D2D20}" type="parTrans" cxnId="{BF8FCA4D-713E-401F-90B0-494B3D0056B8}">
      <dgm:prSet/>
      <dgm:spPr/>
      <dgm:t>
        <a:bodyPr/>
        <a:lstStyle/>
        <a:p>
          <a:endParaRPr lang="en-US"/>
        </a:p>
      </dgm:t>
    </dgm:pt>
    <dgm:pt modelId="{9FBD2469-1939-4AB6-ACC0-839895FD6DE4}" type="sibTrans" cxnId="{BF8FCA4D-713E-401F-90B0-494B3D0056B8}">
      <dgm:prSet/>
      <dgm:spPr/>
      <dgm:t>
        <a:bodyPr/>
        <a:lstStyle/>
        <a:p>
          <a:endParaRPr lang="en-US"/>
        </a:p>
      </dgm:t>
    </dgm:pt>
    <dgm:pt modelId="{98722847-49EC-4AD0-9720-C77D3B07D9DC}">
      <dgm:prSet custT="1"/>
      <dgm:spPr/>
      <dgm:t>
        <a:bodyPr/>
        <a:lstStyle/>
        <a:p>
          <a:pPr algn="l"/>
          <a:r>
            <a: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Bend the frame from 28cm to  16cm</a:t>
          </a:r>
          <a:endParaRPr lang="en-US" sz="3000" dirty="0"/>
        </a:p>
      </dgm:t>
    </dgm:pt>
    <dgm:pt modelId="{EDEDA5DF-B125-47ED-85BE-C08E9E893AB2}" type="parTrans" cxnId="{2F1161D6-FDFF-43BB-A578-AAA114A4461F}">
      <dgm:prSet/>
      <dgm:spPr/>
      <dgm:t>
        <a:bodyPr/>
        <a:lstStyle/>
        <a:p>
          <a:endParaRPr lang="en-US"/>
        </a:p>
      </dgm:t>
    </dgm:pt>
    <dgm:pt modelId="{E52BF26E-1716-4A37-A0B8-E035DF01E979}" type="sibTrans" cxnId="{2F1161D6-FDFF-43BB-A578-AAA114A4461F}">
      <dgm:prSet/>
      <dgm:spPr/>
      <dgm:t>
        <a:bodyPr/>
        <a:lstStyle/>
        <a:p>
          <a:endParaRPr lang="en-US"/>
        </a:p>
      </dgm:t>
    </dgm:pt>
    <dgm:pt modelId="{878B413F-371B-45A5-A3C3-390475DE8EBD}">
      <dgm:prSet/>
      <dgm:spPr/>
      <dgm:t>
        <a:bodyPr/>
        <a:lstStyle/>
        <a:p>
          <a:pPr rtl="0"/>
          <a:r>
            <a:rPr lang="en-US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Adjustable: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8EC69C-2925-4E30-AD05-ECB9F2D9FFA5}" type="parTrans" cxnId="{CBEFE746-1142-4C62-A031-FD156FE18B55}">
      <dgm:prSet/>
      <dgm:spPr/>
      <dgm:t>
        <a:bodyPr/>
        <a:lstStyle/>
        <a:p>
          <a:endParaRPr lang="en-US"/>
        </a:p>
      </dgm:t>
    </dgm:pt>
    <dgm:pt modelId="{E6B488F0-6B13-4184-B8C5-6799B50E34C2}" type="sibTrans" cxnId="{CBEFE746-1142-4C62-A031-FD156FE18B55}">
      <dgm:prSet/>
      <dgm:spPr/>
      <dgm:t>
        <a:bodyPr/>
        <a:lstStyle/>
        <a:p>
          <a:endParaRPr lang="en-US"/>
        </a:p>
      </dgm:t>
    </dgm:pt>
    <dgm:pt modelId="{2A752484-AEE0-46D5-832B-5138D285129B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Frame can be adjusted according to the areas </a:t>
          </a:r>
          <a:endParaRPr lang="en-US" dirty="0"/>
        </a:p>
      </dgm:t>
    </dgm:pt>
    <dgm:pt modelId="{2986F945-B6A5-4ACC-80E6-BCA1EBC44343}" type="parTrans" cxnId="{F3BC04D3-69C1-4FDA-9CDF-FACF53CF56E5}">
      <dgm:prSet/>
      <dgm:spPr/>
      <dgm:t>
        <a:bodyPr/>
        <a:lstStyle/>
        <a:p>
          <a:endParaRPr lang="en-US"/>
        </a:p>
      </dgm:t>
    </dgm:pt>
    <dgm:pt modelId="{0C211821-890C-40DC-B9FB-5034B9D2735B}" type="sibTrans" cxnId="{F3BC04D3-69C1-4FDA-9CDF-FACF53CF56E5}">
      <dgm:prSet/>
      <dgm:spPr/>
      <dgm:t>
        <a:bodyPr/>
        <a:lstStyle/>
        <a:p>
          <a:endParaRPr lang="en-US"/>
        </a:p>
      </dgm:t>
    </dgm:pt>
    <dgm:pt modelId="{D71C29CA-160C-4FAD-B426-531461727319}">
      <dgm:prSet custT="1"/>
      <dgm:spPr/>
      <dgm:t>
        <a:bodyPr/>
        <a:lstStyle/>
        <a:p>
          <a:r>
            <a: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Eco friendly:</a:t>
          </a:r>
        </a:p>
      </dgm:t>
    </dgm:pt>
    <dgm:pt modelId="{2BEF3F36-DCB7-4755-AB89-4697581B56BB}" type="parTrans" cxnId="{5900C11D-EDB3-428F-926D-F3FEAE28C190}">
      <dgm:prSet/>
      <dgm:spPr/>
      <dgm:t>
        <a:bodyPr/>
        <a:lstStyle/>
        <a:p>
          <a:endParaRPr lang="en-US"/>
        </a:p>
      </dgm:t>
    </dgm:pt>
    <dgm:pt modelId="{3785C576-0F20-4797-A867-1C4EEF82C18A}" type="sibTrans" cxnId="{5900C11D-EDB3-428F-926D-F3FEAE28C190}">
      <dgm:prSet/>
      <dgm:spPr/>
      <dgm:t>
        <a:bodyPr/>
        <a:lstStyle/>
        <a:p>
          <a:endParaRPr lang="en-US"/>
        </a:p>
      </dgm:t>
    </dgm:pt>
    <dgm:pt modelId="{75246CE2-194B-4696-944D-317AFD4873B2}">
      <dgm:prSet custT="1"/>
      <dgm:spPr/>
      <dgm:t>
        <a:bodyPr/>
        <a:lstStyle/>
        <a:p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It is powered by electricity</a:t>
          </a:r>
          <a:endParaRPr lang="en-US" sz="3200" dirty="0"/>
        </a:p>
      </dgm:t>
    </dgm:pt>
    <dgm:pt modelId="{D6D3AC3B-5E54-4022-99D4-2CDC6A739451}" type="parTrans" cxnId="{2883CC52-9D63-4317-A4B9-1A5830700BD0}">
      <dgm:prSet/>
      <dgm:spPr/>
      <dgm:t>
        <a:bodyPr/>
        <a:lstStyle/>
        <a:p>
          <a:endParaRPr lang="en-US"/>
        </a:p>
      </dgm:t>
    </dgm:pt>
    <dgm:pt modelId="{E674D305-80E2-4413-BCC6-E018E39591E6}" type="sibTrans" cxnId="{2883CC52-9D63-4317-A4B9-1A5830700BD0}">
      <dgm:prSet/>
      <dgm:spPr/>
      <dgm:t>
        <a:bodyPr/>
        <a:lstStyle/>
        <a:p>
          <a:endParaRPr lang="en-US"/>
        </a:p>
      </dgm:t>
    </dgm:pt>
    <dgm:pt modelId="{38040B82-D074-439E-A279-A1B2F5D14A03}" type="pres">
      <dgm:prSet presAssocID="{8CA8E63C-80A5-4A51-862C-A4C83493055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76B00B1-0A42-4E50-AB6C-574027B7F125}" type="pres">
      <dgm:prSet presAssocID="{462248D0-76A3-4BB4-8CED-3D156B27582E}" presName="linNode" presStyleCnt="0"/>
      <dgm:spPr/>
      <dgm:t>
        <a:bodyPr/>
        <a:lstStyle/>
        <a:p>
          <a:endParaRPr lang="en-US"/>
        </a:p>
      </dgm:t>
    </dgm:pt>
    <dgm:pt modelId="{24FCE3EA-F46A-40CA-A238-144797FFAE70}" type="pres">
      <dgm:prSet presAssocID="{462248D0-76A3-4BB4-8CED-3D156B27582E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49BBB-3B45-427E-A4B8-1B36E2A891FC}" type="pres">
      <dgm:prSet presAssocID="{462248D0-76A3-4BB4-8CED-3D156B27582E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90A54-0D0C-4D76-9448-E5E4E448EA53}" type="pres">
      <dgm:prSet presAssocID="{9FBD2469-1939-4AB6-ACC0-839895FD6DE4}" presName="spacing" presStyleCnt="0"/>
      <dgm:spPr/>
      <dgm:t>
        <a:bodyPr/>
        <a:lstStyle/>
        <a:p>
          <a:endParaRPr lang="en-US"/>
        </a:p>
      </dgm:t>
    </dgm:pt>
    <dgm:pt modelId="{0B87D655-5A77-4BE5-A348-7BA644491885}" type="pres">
      <dgm:prSet presAssocID="{D71C29CA-160C-4FAD-B426-531461727319}" presName="linNode" presStyleCnt="0"/>
      <dgm:spPr/>
    </dgm:pt>
    <dgm:pt modelId="{14F68B5B-3B0D-4A68-98E9-B15F23E19022}" type="pres">
      <dgm:prSet presAssocID="{D71C29CA-160C-4FAD-B426-531461727319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F62413-A315-4EF5-8837-9D127E66823B}" type="pres">
      <dgm:prSet presAssocID="{D71C29CA-160C-4FAD-B426-531461727319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3527B-D2D3-4FEF-B45C-668682DDDB2E}" type="pres">
      <dgm:prSet presAssocID="{3785C576-0F20-4797-A867-1C4EEF82C18A}" presName="spacing" presStyleCnt="0"/>
      <dgm:spPr/>
    </dgm:pt>
    <dgm:pt modelId="{EC4F5938-B1BC-4480-B4B6-203471D2B773}" type="pres">
      <dgm:prSet presAssocID="{878B413F-371B-45A5-A3C3-390475DE8EBD}" presName="linNode" presStyleCnt="0"/>
      <dgm:spPr/>
    </dgm:pt>
    <dgm:pt modelId="{B797A193-2D06-41D6-93B0-8FDD8B686EE0}" type="pres">
      <dgm:prSet presAssocID="{878B413F-371B-45A5-A3C3-390475DE8EBD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08E16-527F-4C63-B972-DC4F55381295}" type="pres">
      <dgm:prSet presAssocID="{878B413F-371B-45A5-A3C3-390475DE8EBD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EFE746-1142-4C62-A031-FD156FE18B55}" srcId="{8CA8E63C-80A5-4A51-862C-A4C83493055A}" destId="{878B413F-371B-45A5-A3C3-390475DE8EBD}" srcOrd="2" destOrd="0" parTransId="{438EC69C-2925-4E30-AD05-ECB9F2D9FFA5}" sibTransId="{E6B488F0-6B13-4184-B8C5-6799B50E34C2}"/>
    <dgm:cxn modelId="{4E73AFF7-85A2-4A98-881B-03342C25E433}" type="presOf" srcId="{8CA8E63C-80A5-4A51-862C-A4C83493055A}" destId="{38040B82-D074-439E-A279-A1B2F5D14A03}" srcOrd="0" destOrd="0" presId="urn:microsoft.com/office/officeart/2005/8/layout/vList6"/>
    <dgm:cxn modelId="{A7801FA1-94C0-467B-B1E4-7F019758A83E}" type="presOf" srcId="{98722847-49EC-4AD0-9720-C77D3B07D9DC}" destId="{76F49BBB-3B45-427E-A4B8-1B36E2A891FC}" srcOrd="0" destOrd="0" presId="urn:microsoft.com/office/officeart/2005/8/layout/vList6"/>
    <dgm:cxn modelId="{2883CC52-9D63-4317-A4B9-1A5830700BD0}" srcId="{D71C29CA-160C-4FAD-B426-531461727319}" destId="{75246CE2-194B-4696-944D-317AFD4873B2}" srcOrd="0" destOrd="0" parTransId="{D6D3AC3B-5E54-4022-99D4-2CDC6A739451}" sibTransId="{E674D305-80E2-4413-BCC6-E018E39591E6}"/>
    <dgm:cxn modelId="{F3BC04D3-69C1-4FDA-9CDF-FACF53CF56E5}" srcId="{878B413F-371B-45A5-A3C3-390475DE8EBD}" destId="{2A752484-AEE0-46D5-832B-5138D285129B}" srcOrd="0" destOrd="0" parTransId="{2986F945-B6A5-4ACC-80E6-BCA1EBC44343}" sibTransId="{0C211821-890C-40DC-B9FB-5034B9D2735B}"/>
    <dgm:cxn modelId="{DE0DBFB7-C136-4B51-98AE-79F946E9270D}" type="presOf" srcId="{D71C29CA-160C-4FAD-B426-531461727319}" destId="{14F68B5B-3B0D-4A68-98E9-B15F23E19022}" srcOrd="0" destOrd="0" presId="urn:microsoft.com/office/officeart/2005/8/layout/vList6"/>
    <dgm:cxn modelId="{A71E6C15-B74C-41C6-AF55-8B782100801F}" type="presOf" srcId="{75246CE2-194B-4696-944D-317AFD4873B2}" destId="{9EF62413-A315-4EF5-8837-9D127E66823B}" srcOrd="0" destOrd="0" presId="urn:microsoft.com/office/officeart/2005/8/layout/vList6"/>
    <dgm:cxn modelId="{2F1161D6-FDFF-43BB-A578-AAA114A4461F}" srcId="{462248D0-76A3-4BB4-8CED-3D156B27582E}" destId="{98722847-49EC-4AD0-9720-C77D3B07D9DC}" srcOrd="0" destOrd="0" parTransId="{EDEDA5DF-B125-47ED-85BE-C08E9E893AB2}" sibTransId="{E52BF26E-1716-4A37-A0B8-E035DF01E979}"/>
    <dgm:cxn modelId="{BF8FCA4D-713E-401F-90B0-494B3D0056B8}" srcId="{8CA8E63C-80A5-4A51-862C-A4C83493055A}" destId="{462248D0-76A3-4BB4-8CED-3D156B27582E}" srcOrd="0" destOrd="0" parTransId="{7016EC59-FF63-4E56-8CDB-BC81BC3D2D20}" sibTransId="{9FBD2469-1939-4AB6-ACC0-839895FD6DE4}"/>
    <dgm:cxn modelId="{5900C11D-EDB3-428F-926D-F3FEAE28C190}" srcId="{8CA8E63C-80A5-4A51-862C-A4C83493055A}" destId="{D71C29CA-160C-4FAD-B426-531461727319}" srcOrd="1" destOrd="0" parTransId="{2BEF3F36-DCB7-4755-AB89-4697581B56BB}" sibTransId="{3785C576-0F20-4797-A867-1C4EEF82C18A}"/>
    <dgm:cxn modelId="{542015B9-C293-46DE-BE54-720B75133B01}" type="presOf" srcId="{878B413F-371B-45A5-A3C3-390475DE8EBD}" destId="{B797A193-2D06-41D6-93B0-8FDD8B686EE0}" srcOrd="0" destOrd="0" presId="urn:microsoft.com/office/officeart/2005/8/layout/vList6"/>
    <dgm:cxn modelId="{C741A325-968D-454B-9852-179CB65CDD72}" type="presOf" srcId="{2A752484-AEE0-46D5-832B-5138D285129B}" destId="{30F08E16-527F-4C63-B972-DC4F55381295}" srcOrd="0" destOrd="0" presId="urn:microsoft.com/office/officeart/2005/8/layout/vList6"/>
    <dgm:cxn modelId="{F98619CE-8DAB-43E2-BE02-B2E38E014853}" type="presOf" srcId="{462248D0-76A3-4BB4-8CED-3D156B27582E}" destId="{24FCE3EA-F46A-40CA-A238-144797FFAE70}" srcOrd="0" destOrd="0" presId="urn:microsoft.com/office/officeart/2005/8/layout/vList6"/>
    <dgm:cxn modelId="{6FFB7F4D-80C8-46A0-9F7A-28C0D9A922E9}" type="presParOf" srcId="{38040B82-D074-439E-A279-A1B2F5D14A03}" destId="{376B00B1-0A42-4E50-AB6C-574027B7F125}" srcOrd="0" destOrd="0" presId="urn:microsoft.com/office/officeart/2005/8/layout/vList6"/>
    <dgm:cxn modelId="{558729CE-F79D-4DA1-927D-5ED05F3363F9}" type="presParOf" srcId="{376B00B1-0A42-4E50-AB6C-574027B7F125}" destId="{24FCE3EA-F46A-40CA-A238-144797FFAE70}" srcOrd="0" destOrd="0" presId="urn:microsoft.com/office/officeart/2005/8/layout/vList6"/>
    <dgm:cxn modelId="{E3729632-3D3D-4D26-A86A-846D240E84F5}" type="presParOf" srcId="{376B00B1-0A42-4E50-AB6C-574027B7F125}" destId="{76F49BBB-3B45-427E-A4B8-1B36E2A891FC}" srcOrd="1" destOrd="0" presId="urn:microsoft.com/office/officeart/2005/8/layout/vList6"/>
    <dgm:cxn modelId="{74A1D942-ED86-4445-9422-57A704DBCCA1}" type="presParOf" srcId="{38040B82-D074-439E-A279-A1B2F5D14A03}" destId="{C6590A54-0D0C-4D76-9448-E5E4E448EA53}" srcOrd="1" destOrd="0" presId="urn:microsoft.com/office/officeart/2005/8/layout/vList6"/>
    <dgm:cxn modelId="{6BE23BC7-DF02-4FB5-9D68-7006C2736542}" type="presParOf" srcId="{38040B82-D074-439E-A279-A1B2F5D14A03}" destId="{0B87D655-5A77-4BE5-A348-7BA644491885}" srcOrd="2" destOrd="0" presId="urn:microsoft.com/office/officeart/2005/8/layout/vList6"/>
    <dgm:cxn modelId="{0E4F4B4F-8A0D-40A9-AB02-364B708FF9BD}" type="presParOf" srcId="{0B87D655-5A77-4BE5-A348-7BA644491885}" destId="{14F68B5B-3B0D-4A68-98E9-B15F23E19022}" srcOrd="0" destOrd="0" presId="urn:microsoft.com/office/officeart/2005/8/layout/vList6"/>
    <dgm:cxn modelId="{F3EE528E-D5E9-4E7A-BA39-810CE2D00887}" type="presParOf" srcId="{0B87D655-5A77-4BE5-A348-7BA644491885}" destId="{9EF62413-A315-4EF5-8837-9D127E66823B}" srcOrd="1" destOrd="0" presId="urn:microsoft.com/office/officeart/2005/8/layout/vList6"/>
    <dgm:cxn modelId="{B76588BD-6C66-4F93-A389-EEEDC6B6D718}" type="presParOf" srcId="{38040B82-D074-439E-A279-A1B2F5D14A03}" destId="{0DD3527B-D2D3-4FEF-B45C-668682DDDB2E}" srcOrd="3" destOrd="0" presId="urn:microsoft.com/office/officeart/2005/8/layout/vList6"/>
    <dgm:cxn modelId="{BF483752-DCE8-4E5A-BABB-2F3B28BA338C}" type="presParOf" srcId="{38040B82-D074-439E-A279-A1B2F5D14A03}" destId="{EC4F5938-B1BC-4480-B4B6-203471D2B773}" srcOrd="4" destOrd="0" presId="urn:microsoft.com/office/officeart/2005/8/layout/vList6"/>
    <dgm:cxn modelId="{9FE802FB-D1F0-452B-A971-68BD3A08ADE6}" type="presParOf" srcId="{EC4F5938-B1BC-4480-B4B6-203471D2B773}" destId="{B797A193-2D06-41D6-93B0-8FDD8B686EE0}" srcOrd="0" destOrd="0" presId="urn:microsoft.com/office/officeart/2005/8/layout/vList6"/>
    <dgm:cxn modelId="{56F6F9A7-AA9F-414F-A6B9-1B3D8543C59D}" type="presParOf" srcId="{EC4F5938-B1BC-4480-B4B6-203471D2B773}" destId="{30F08E16-527F-4C63-B972-DC4F55381295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35E23A-7389-48FF-B2DF-A83E386745B2}" type="doc">
      <dgm:prSet loTypeId="urn:microsoft.com/office/officeart/2005/8/layout/hList6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87BB50-907A-457A-B708-C709DDE91661}">
      <dgm:prSet phldrT="[Text]" custT="1"/>
      <dgm:spPr/>
      <dgm:t>
        <a:bodyPr/>
        <a:lstStyle/>
        <a:p>
          <a:r>
            <a:rPr lang="en-US" sz="2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Shock absorbing frame</a:t>
          </a:r>
          <a:endParaRPr lang="en-US" sz="29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7BB09A-B736-4BAF-843E-CD84C3148C26}" type="parTrans" cxnId="{BB38F61B-C306-4B6F-90C3-DBCF19F4441C}">
      <dgm:prSet/>
      <dgm:spPr/>
      <dgm:t>
        <a:bodyPr/>
        <a:lstStyle/>
        <a:p>
          <a:endParaRPr lang="en-US"/>
        </a:p>
      </dgm:t>
    </dgm:pt>
    <dgm:pt modelId="{566D2071-1665-4F34-8BDF-1FBEFB7E8FD2}" type="sibTrans" cxnId="{BB38F61B-C306-4B6F-90C3-DBCF19F4441C}">
      <dgm:prSet/>
      <dgm:spPr/>
      <dgm:t>
        <a:bodyPr/>
        <a:lstStyle/>
        <a:p>
          <a:endParaRPr lang="en-US"/>
        </a:p>
      </dgm:t>
    </dgm:pt>
    <dgm:pt modelId="{A1D75795-F8AF-47E7-ABE7-7D251D07FAB3}">
      <dgm:prSet phldrT="[Text]" custT="1"/>
      <dgm:spPr/>
      <dgm:t>
        <a:bodyPr/>
        <a:lstStyle/>
        <a:p>
          <a:r>
            <a: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Quick: </a:t>
          </a:r>
          <a:r>
            <a: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Each wheel is powered by an electric motor</a:t>
          </a:r>
          <a:endParaRPr lang="en-US" sz="36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D37536-037E-4189-B063-A25D9F7E6E55}" type="parTrans" cxnId="{2DEC322A-45C1-44AD-BF9C-9AABB132A776}">
      <dgm:prSet/>
      <dgm:spPr/>
      <dgm:t>
        <a:bodyPr/>
        <a:lstStyle/>
        <a:p>
          <a:endParaRPr lang="en-US"/>
        </a:p>
      </dgm:t>
    </dgm:pt>
    <dgm:pt modelId="{54ED9640-56B8-47BB-BDE4-68582D1A2A72}" type="sibTrans" cxnId="{2DEC322A-45C1-44AD-BF9C-9AABB132A776}">
      <dgm:prSet/>
      <dgm:spPr/>
      <dgm:t>
        <a:bodyPr/>
        <a:lstStyle/>
        <a:p>
          <a:endParaRPr lang="en-US"/>
        </a:p>
      </dgm:t>
    </dgm:pt>
    <dgm:pt modelId="{230AA5FC-3C75-4F57-94ED-58BA9D87F5ED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Car sharing</a:t>
          </a:r>
          <a:endParaRPr lang="en-US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6132FA-06EC-43BF-890C-F7E3B3D0262B}" type="parTrans" cxnId="{B7DAC532-C2A5-4C83-B516-FD3BE7F649D2}">
      <dgm:prSet/>
      <dgm:spPr/>
      <dgm:t>
        <a:bodyPr/>
        <a:lstStyle/>
        <a:p>
          <a:endParaRPr lang="en-US"/>
        </a:p>
      </dgm:t>
    </dgm:pt>
    <dgm:pt modelId="{E4DAB4E4-124D-4CC4-98CF-3BEDDADE536A}" type="sibTrans" cxnId="{B7DAC532-C2A5-4C83-B516-FD3BE7F649D2}">
      <dgm:prSet/>
      <dgm:spPr/>
      <dgm:t>
        <a:bodyPr/>
        <a:lstStyle/>
        <a:p>
          <a:endParaRPr lang="en-US"/>
        </a:p>
      </dgm:t>
    </dgm:pt>
    <dgm:pt modelId="{346F381F-16B2-41FF-9986-6F370FAA9DE3}" type="pres">
      <dgm:prSet presAssocID="{5D35E23A-7389-48FF-B2DF-A83E386745B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7D552D-1E92-4C63-AA20-DACC9AF5C424}" type="pres">
      <dgm:prSet presAssocID="{A487BB50-907A-457A-B708-C709DDE9166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64F24-C4E9-47C6-A163-A9EB57E0683D}" type="pres">
      <dgm:prSet presAssocID="{566D2071-1665-4F34-8BDF-1FBEFB7E8FD2}" presName="sibTrans" presStyleCnt="0"/>
      <dgm:spPr/>
    </dgm:pt>
    <dgm:pt modelId="{2185B9B6-7B9C-4BE6-B1CB-4CAB55912B19}" type="pres">
      <dgm:prSet presAssocID="{A1D75795-F8AF-47E7-ABE7-7D251D07FAB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45D0C-C55C-4823-B244-B2ABF97475DF}" type="pres">
      <dgm:prSet presAssocID="{54ED9640-56B8-47BB-BDE4-68582D1A2A72}" presName="sibTrans" presStyleCnt="0"/>
      <dgm:spPr/>
    </dgm:pt>
    <dgm:pt modelId="{B897F676-6A09-425D-A955-37634AE58A7E}" type="pres">
      <dgm:prSet presAssocID="{230AA5FC-3C75-4F57-94ED-58BA9D87F5ED}" presName="node" presStyleLbl="node1" presStyleIdx="2" presStyleCnt="3" custLinFactNeighborX="73539" custLinFactNeighborY="-26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DAC532-C2A5-4C83-B516-FD3BE7F649D2}" srcId="{5D35E23A-7389-48FF-B2DF-A83E386745B2}" destId="{230AA5FC-3C75-4F57-94ED-58BA9D87F5ED}" srcOrd="2" destOrd="0" parTransId="{746132FA-06EC-43BF-890C-F7E3B3D0262B}" sibTransId="{E4DAB4E4-124D-4CC4-98CF-3BEDDADE536A}"/>
    <dgm:cxn modelId="{0C0C3845-1ABB-46CB-9E90-7611F389193A}" type="presOf" srcId="{5D35E23A-7389-48FF-B2DF-A83E386745B2}" destId="{346F381F-16B2-41FF-9986-6F370FAA9DE3}" srcOrd="0" destOrd="0" presId="urn:microsoft.com/office/officeart/2005/8/layout/hList6"/>
    <dgm:cxn modelId="{45FBD72B-670F-4148-90EF-D34C66F3A4BB}" type="presOf" srcId="{230AA5FC-3C75-4F57-94ED-58BA9D87F5ED}" destId="{B897F676-6A09-425D-A955-37634AE58A7E}" srcOrd="0" destOrd="0" presId="urn:microsoft.com/office/officeart/2005/8/layout/hList6"/>
    <dgm:cxn modelId="{2DEC322A-45C1-44AD-BF9C-9AABB132A776}" srcId="{5D35E23A-7389-48FF-B2DF-A83E386745B2}" destId="{A1D75795-F8AF-47E7-ABE7-7D251D07FAB3}" srcOrd="1" destOrd="0" parTransId="{D0D37536-037E-4189-B063-A25D9F7E6E55}" sibTransId="{54ED9640-56B8-47BB-BDE4-68582D1A2A72}"/>
    <dgm:cxn modelId="{BB38F61B-C306-4B6F-90C3-DBCF19F4441C}" srcId="{5D35E23A-7389-48FF-B2DF-A83E386745B2}" destId="{A487BB50-907A-457A-B708-C709DDE91661}" srcOrd="0" destOrd="0" parTransId="{0C7BB09A-B736-4BAF-843E-CD84C3148C26}" sibTransId="{566D2071-1665-4F34-8BDF-1FBEFB7E8FD2}"/>
    <dgm:cxn modelId="{33742136-FA1F-4A34-9503-C5F84CE6EC23}" type="presOf" srcId="{A487BB50-907A-457A-B708-C709DDE91661}" destId="{197D552D-1E92-4C63-AA20-DACC9AF5C424}" srcOrd="0" destOrd="0" presId="urn:microsoft.com/office/officeart/2005/8/layout/hList6"/>
    <dgm:cxn modelId="{2A297913-5A55-4087-8634-7ECBB4554C1A}" type="presOf" srcId="{A1D75795-F8AF-47E7-ABE7-7D251D07FAB3}" destId="{2185B9B6-7B9C-4BE6-B1CB-4CAB55912B19}" srcOrd="0" destOrd="0" presId="urn:microsoft.com/office/officeart/2005/8/layout/hList6"/>
    <dgm:cxn modelId="{8414DEE0-B071-4BBA-97B7-B9EC9DF34F46}" type="presParOf" srcId="{346F381F-16B2-41FF-9986-6F370FAA9DE3}" destId="{197D552D-1E92-4C63-AA20-DACC9AF5C424}" srcOrd="0" destOrd="0" presId="urn:microsoft.com/office/officeart/2005/8/layout/hList6"/>
    <dgm:cxn modelId="{FA5C9E22-5E94-4806-A38C-90F202E9EEFB}" type="presParOf" srcId="{346F381F-16B2-41FF-9986-6F370FAA9DE3}" destId="{23564F24-C4E9-47C6-A163-A9EB57E0683D}" srcOrd="1" destOrd="0" presId="urn:microsoft.com/office/officeart/2005/8/layout/hList6"/>
    <dgm:cxn modelId="{BCC96E67-C97F-4D78-ACFB-520DE4090AFB}" type="presParOf" srcId="{346F381F-16B2-41FF-9986-6F370FAA9DE3}" destId="{2185B9B6-7B9C-4BE6-B1CB-4CAB55912B19}" srcOrd="2" destOrd="0" presId="urn:microsoft.com/office/officeart/2005/8/layout/hList6"/>
    <dgm:cxn modelId="{46AD152E-D50A-43BA-A4DE-ED688B55BAC2}" type="presParOf" srcId="{346F381F-16B2-41FF-9986-6F370FAA9DE3}" destId="{18B45D0C-C55C-4823-B244-B2ABF97475DF}" srcOrd="3" destOrd="0" presId="urn:microsoft.com/office/officeart/2005/8/layout/hList6"/>
    <dgm:cxn modelId="{6D53CC48-3605-4020-B828-AF73B0565DD6}" type="presParOf" srcId="{346F381F-16B2-41FF-9986-6F370FAA9DE3}" destId="{B897F676-6A09-425D-A955-37634AE58A7E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D062F-DEE9-4F8B-BD52-B4944F8848A9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BEC37-137F-410D-B423-3BF55EE4A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BEC37-137F-410D-B423-3BF55EE4AA2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6B44F0F-61A3-45B4-90C2-5A2310252F6F}" type="datetimeFigureOut">
              <a:rPr lang="en-US" smtClean="0"/>
              <a:pPr/>
              <a:t>8/1/2014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B05B9C6-9AA2-4366-BA1F-CACA6158D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95399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b="1" i="1" dirty="0" smtClean="0"/>
              <a:t>Zoom Car</a:t>
            </a:r>
            <a:endParaRPr lang="en-US" sz="6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2590800"/>
            <a:ext cx="3962400" cy="1905000"/>
          </a:xfrm>
        </p:spPr>
        <p:txBody>
          <a:bodyPr anchor="ctr"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By:-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Harshit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Jain</a:t>
            </a: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Class-10 B</a:t>
            </a: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 No.-12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05251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1"/>
                </a:solidFill>
              </a:rPr>
              <a:t>Quick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312320"/>
          </a:xfrm>
        </p:spPr>
        <p:txBody>
          <a:bodyPr>
            <a:normAutofit fontScale="25000" lnSpcReduction="20000"/>
          </a:bodyPr>
          <a:lstStyle/>
          <a:p>
            <a:pPr algn="l">
              <a:buSzPct val="100000"/>
              <a:buFont typeface="Wingdings" pitchFamily="2" charset="2"/>
              <a:buChar char="Ø"/>
            </a:pPr>
            <a:r>
              <a:rPr lang="en-US" sz="1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 has four of these wheels, which drives the vehicle forward. </a:t>
            </a:r>
          </a:p>
          <a:p>
            <a:pPr algn="l">
              <a:buSzPct val="100000"/>
              <a:buFont typeface="Wingdings" pitchFamily="2" charset="2"/>
              <a:buChar char="Ø"/>
            </a:pPr>
            <a:endParaRPr lang="en-US" sz="1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SzPct val="100000"/>
              <a:buFont typeface="Wingdings" pitchFamily="2" charset="2"/>
              <a:buChar char="Ø"/>
            </a:pPr>
            <a:r>
              <a:rPr lang="en-US" sz="1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car doesn't have an engine. There are no gears. No transmission.</a:t>
            </a:r>
          </a:p>
          <a:p>
            <a:pPr algn="l">
              <a:buSzPct val="100000"/>
            </a:pPr>
            <a:r>
              <a:rPr lang="en-US" sz="1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>
              <a:buSzPct val="100000"/>
              <a:buFont typeface="Wingdings" pitchFamily="2" charset="2"/>
              <a:buChar char="Ø"/>
            </a:pPr>
            <a:r>
              <a:rPr lang="en-US" sz="1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very efficient way of using energy."</a:t>
            </a:r>
          </a:p>
          <a:p>
            <a:pPr algn="l">
              <a:buSzPct val="100000"/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97631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accent1"/>
                </a:solidFill>
              </a:rPr>
              <a:t>Car Sharing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397920"/>
          </a:xfrm>
        </p:spPr>
        <p:txBody>
          <a:bodyPr>
            <a:noAutofit/>
          </a:bodyPr>
          <a:lstStyle/>
          <a:p>
            <a:pPr algn="l">
              <a:buSzPct val="100000"/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can be rented on metro stations    and main DTC Bus Terminals.</a:t>
            </a:r>
          </a:p>
          <a:p>
            <a:pPr algn="l">
              <a:buFont typeface="Wingdings" pitchFamily="2" charset="2"/>
              <a:buChar char="q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SzPct val="100000"/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Batteries can be charged through City’s Power Grid.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50"/>
                            </p:stCondLst>
                            <p:childTnLst>
                              <p:par>
                                <p:cTn id="1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5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752600"/>
          </a:xfrm>
        </p:spPr>
        <p:txBody>
          <a:bodyPr/>
          <a:lstStyle/>
          <a:p>
            <a:r>
              <a:rPr lang="en-US" b="1" dirty="0" smtClean="0"/>
              <a:t>“It's about how people move in the city.”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496270"/>
            <a:ext cx="8229600" cy="1107996"/>
          </a:xfrm>
          <a:prstGeom prst="rect">
            <a:avLst/>
          </a:prstGeom>
          <a:noFill/>
          <a:scene3d>
            <a:camera prst="orthographicFront">
              <a:rot lat="1614152" lon="758020" rev="2046855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Thank You…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5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</a:t>
            </a:r>
            <a:r>
              <a:rPr lang="en-US" dirty="0" smtClean="0">
                <a:solidFill>
                  <a:schemeClr val="accent1"/>
                </a:solidFill>
              </a:rPr>
              <a:t>you</a:t>
            </a:r>
            <a:r>
              <a:rPr lang="en-US" dirty="0" smtClean="0"/>
              <a:t> will need: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467600" cy="43100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Geared Motor                 X    5 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Cardboard                      X    4sq.feet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Battery                             X   1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Volt DC Adapter        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1     (Recycled)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Button Switch                  X   6  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2-Way Switch                  X   1  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Tyres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X   4  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Nuts n Bolts                      X   4  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Battery Cap                     X   3     (Recycled)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Connecting Wires           X   5m  (Recycled)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50"/>
                            </p:stCondLst>
                            <p:childTnLst>
                              <p:par>
                                <p:cTn id="12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50"/>
                            </p:stCondLst>
                            <p:childTnLst>
                              <p:par>
                                <p:cTn id="20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50"/>
                            </p:stCondLst>
                            <p:childTnLst>
                              <p:par>
                                <p:cTn id="36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50"/>
                            </p:stCondLst>
                            <p:childTnLst>
                              <p:par>
                                <p:cTn id="44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50"/>
                            </p:stCondLst>
                            <p:childTnLst>
                              <p:par>
                                <p:cTn id="52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50"/>
                            </p:stCondLst>
                            <p:childTnLst>
                              <p:par>
                                <p:cTn id="60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50"/>
                            </p:stCondLst>
                            <p:childTnLst>
                              <p:par>
                                <p:cTn id="68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50"/>
                            </p:stCondLst>
                            <p:childTnLst>
                              <p:par>
                                <p:cTn id="76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50"/>
                            </p:stCondLst>
                            <p:childTnLst>
                              <p:par>
                                <p:cTn id="84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Features:</a:t>
            </a:r>
            <a:endParaRPr lang="en-US" sz="4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09600" y="1066800"/>
          <a:ext cx="7924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997839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295400" y="889000"/>
          <a:ext cx="68580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Features :</a:t>
            </a:r>
            <a:endParaRPr lang="en-US" sz="4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685800"/>
            <a:ext cx="7765256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accent1"/>
                </a:solidFill>
              </a:rPr>
              <a:t>Foldable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062912" cy="4226720"/>
          </a:xfrm>
        </p:spPr>
        <p:txBody>
          <a:bodyPr>
            <a:normAutofit/>
          </a:bodyPr>
          <a:lstStyle/>
          <a:p>
            <a:pPr algn="l">
              <a:buSzPct val="100000"/>
              <a:buFont typeface="Wingdings" pitchFamily="2" charset="2"/>
              <a:buChar char="Ø"/>
            </a:pP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has  great capability of folding  by reducing the car size from 28cm to16cm.</a:t>
            </a:r>
          </a:p>
          <a:p>
            <a:pPr algn="l">
              <a:buSzPct val="100000"/>
              <a:buFont typeface="Wingdings" pitchFamily="2" charset="2"/>
              <a:buChar char="Ø"/>
            </a:pP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SzPct val="100000"/>
              <a:buFont typeface="Wingdings" pitchFamily="2" charset="2"/>
              <a:buChar char="Ø"/>
            </a:pP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folding capability helps the car in easy parking. </a:t>
            </a:r>
          </a:p>
          <a:p>
            <a:pPr algn="l">
              <a:buSzPct val="100000"/>
              <a:buFont typeface="Wingdings" pitchFamily="2" charset="2"/>
              <a:buChar char="Ø"/>
            </a:pPr>
            <a:endParaRPr lang="en-US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SzPct val="100000"/>
              <a:buFont typeface="Wingdings" pitchFamily="2" charset="2"/>
              <a:buChar char="Ø"/>
            </a:pP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allows to park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 in place of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 , saving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space.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Foldable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572000" y="3200400"/>
            <a:ext cx="914400" cy="838200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OffAxis1Top">
              <a:rot lat="19219674" lon="21304792" rev="240009"/>
            </a:camera>
            <a:lightRig rig="sunset" dir="t"/>
          </a:scene3d>
          <a:sp3d>
            <a:bevelT w="88900" h="95250"/>
            <a:bevelB w="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2014-07-29 11.01.52.jpg"/>
          <p:cNvPicPr>
            <a:picLocks noChangeAspect="1"/>
          </p:cNvPicPr>
          <p:nvPr/>
        </p:nvPicPr>
        <p:blipFill>
          <a:blip r:embed="rId2" cstate="print"/>
          <a:srcRect l="-3571" t="11905" r="19643" b="4762"/>
          <a:stretch>
            <a:fillRect/>
          </a:stretch>
        </p:blipFill>
        <p:spPr>
          <a:xfrm>
            <a:off x="304800" y="2286000"/>
            <a:ext cx="3786052" cy="2819400"/>
          </a:xfrm>
          <a:prstGeom prst="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" name="Picture 8" descr="2014-07-29 11.02.25.jpg"/>
          <p:cNvPicPr>
            <a:picLocks noChangeAspect="1"/>
          </p:cNvPicPr>
          <p:nvPr/>
        </p:nvPicPr>
        <p:blipFill>
          <a:blip r:embed="rId3" cstate="print"/>
          <a:srcRect l="6250" r="15625" b="2083"/>
          <a:stretch>
            <a:fillRect/>
          </a:stretch>
        </p:blipFill>
        <p:spPr>
          <a:xfrm>
            <a:off x="5802548" y="2246376"/>
            <a:ext cx="2960452" cy="2782824"/>
          </a:xfrm>
          <a:prstGeom prst="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ransition spd="slow" advTm="1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685800"/>
            <a:ext cx="8062912" cy="13573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Eco-Friendly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769520"/>
          </a:xfrm>
        </p:spPr>
        <p:txBody>
          <a:bodyPr>
            <a:normAutofit/>
          </a:bodyPr>
          <a:lstStyle/>
          <a:p>
            <a:pPr algn="l">
              <a:buSzPct val="100000"/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car is eco-friendly because as whole it works on electricity which doesn’t pollute the environment and save resources for future generations.</a:t>
            </a:r>
          </a:p>
          <a:p>
            <a:pPr algn="l">
              <a:buSzPct val="100000"/>
              <a:buFont typeface="Wingdings" pitchFamily="2" charset="2"/>
              <a:buChar char="Ø"/>
            </a:pPr>
            <a:endParaRPr lang="en-US" sz="3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SzPct val="100000"/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economical to use.</a:t>
            </a:r>
          </a:p>
          <a:p>
            <a:pPr algn="l">
              <a:buSzPct val="100000"/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95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62000"/>
            <a:ext cx="8062912" cy="10525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Adjustable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buSzPct val="100000"/>
              <a:buFont typeface="Wingdings" pitchFamily="2" charset="2"/>
              <a:buChar char="Ø"/>
            </a:pPr>
            <a:r>
              <a:rPr lang="en-US" sz="3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car can be adjusted according to the areas on which it is running i.e. it can be </a:t>
            </a:r>
            <a:r>
              <a:rPr lang="en-US" sz="3400" b="1" i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zoomed</a:t>
            </a:r>
            <a:r>
              <a:rPr lang="en-US" sz="3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1287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Shock Absorbing Frame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90800"/>
            <a:ext cx="8062912" cy="2057400"/>
          </a:xfrm>
        </p:spPr>
        <p:txBody>
          <a:bodyPr>
            <a:normAutofit/>
          </a:bodyPr>
          <a:lstStyle/>
          <a:p>
            <a:pPr algn="l">
              <a:buSzPct val="100000"/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Car’s frame is designed so that it can absorb the shock and avoid the car from damaging.</a:t>
            </a:r>
            <a:endParaRPr lang="en-US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451</TotalTime>
  <Words>337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Zoom Car</vt:lpstr>
      <vt:lpstr>Components you will need:</vt:lpstr>
      <vt:lpstr>Slide 3</vt:lpstr>
      <vt:lpstr>Slide 4</vt:lpstr>
      <vt:lpstr>Foldable</vt:lpstr>
      <vt:lpstr>Slide 6</vt:lpstr>
      <vt:lpstr>Eco-Friendly</vt:lpstr>
      <vt:lpstr>Adjustable</vt:lpstr>
      <vt:lpstr>Shock Absorbing Frame</vt:lpstr>
      <vt:lpstr>Quick</vt:lpstr>
      <vt:lpstr>Car Sharing</vt:lpstr>
      <vt:lpstr>“It's about how people move in the city.”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Wheel Drive</dc:title>
  <dc:creator>PC</dc:creator>
  <cp:lastModifiedBy>PC</cp:lastModifiedBy>
  <cp:revision>49</cp:revision>
  <dcterms:created xsi:type="dcterms:W3CDTF">2014-06-30T12:41:46Z</dcterms:created>
  <dcterms:modified xsi:type="dcterms:W3CDTF">2014-08-01T10:52:11Z</dcterms:modified>
</cp:coreProperties>
</file>