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9939338" cy="1436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388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224" y="-72"/>
      </p:cViewPr>
      <p:guideLst>
        <p:guide orient="horz" pos="4526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D163A94-015D-44B3-A9E3-2E8C17F3E784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077913"/>
            <a:ext cx="7181850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69666B72-C9AA-46EA-A9F8-6F15BEFE79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5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6B72-C9AA-46EA-A9F8-6F15BEFE79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05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6B72-C9AA-46EA-A9F8-6F15BEFE79D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05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6B72-C9AA-46EA-A9F8-6F15BEFE79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0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06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04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2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65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37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71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5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58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9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61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9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60E7-AE64-4D35-B3C4-E7C014DCC34F}" type="datetimeFigureOut">
              <a:rPr lang="en-AU" smtClean="0"/>
              <a:t>09/10/2015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673B-8358-49D6-9055-880EFF74E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48539" y="3123328"/>
            <a:ext cx="6264695" cy="4608512"/>
          </a:xfrm>
        </p:spPr>
        <p:txBody>
          <a:bodyPr>
            <a:prstTxWarp prst="textArchUp">
              <a:avLst>
                <a:gd name="adj" fmla="val 10583936"/>
              </a:avLst>
            </a:prstTxWarp>
            <a:normAutofit/>
          </a:bodyPr>
          <a:lstStyle/>
          <a:p>
            <a:r>
              <a:rPr lang="en-AU" sz="7200" dirty="0" smtClean="0">
                <a:latin typeface="Algerian" panose="04020705040A02060702" pitchFamily="82" charset="0"/>
              </a:rPr>
              <a:t>ABCDEFGHIJKLM</a:t>
            </a:r>
            <a:br>
              <a:rPr lang="en-AU" sz="7200" dirty="0" smtClean="0">
                <a:latin typeface="Algerian" panose="04020705040A02060702" pitchFamily="82" charset="0"/>
              </a:rPr>
            </a:br>
            <a:r>
              <a:rPr lang="en-AU" sz="7200" dirty="0" smtClean="0">
                <a:latin typeface="Algerian" panose="04020705040A02060702" pitchFamily="82" charset="0"/>
              </a:rPr>
              <a:t>NOPQRSTUVWXYZ</a:t>
            </a:r>
            <a:endParaRPr lang="en-AU" sz="7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9330"/>
            <a:ext cx="771365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en-AU" sz="28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412762" y="585553"/>
            <a:ext cx="64633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</a:rPr>
              <a:t>NO</a:t>
            </a:r>
            <a:endParaRPr lang="en-AU" sz="36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07904" y="941609"/>
            <a:ext cx="1728192" cy="6378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AU" sz="7200" dirty="0" smtClean="0">
                <a:latin typeface="Bernard MT Condensed" panose="02050806060905020404" pitchFamily="18" charset="0"/>
              </a:rPr>
              <a:t>OUIJA</a:t>
            </a:r>
            <a:endParaRPr lang="en-AU" sz="7200" dirty="0">
              <a:latin typeface="Bernard MT Condensed" panose="020508060609050204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23" y="19402"/>
            <a:ext cx="1601075" cy="1584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68" y="19402"/>
            <a:ext cx="1456432" cy="1814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7568" y="5440088"/>
            <a:ext cx="1462291" cy="1430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96452" y="4653136"/>
            <a:ext cx="5886548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5400" dirty="0" smtClean="0">
                <a:latin typeface="Algerian" panose="04020705040A02060702" pitchFamily="82" charset="0"/>
              </a:rPr>
              <a:t>1 2 3 4 5 6 7 8 9 0</a:t>
            </a:r>
          </a:p>
          <a:p>
            <a:r>
              <a:rPr lang="en-AU" sz="5400" dirty="0" smtClean="0">
                <a:latin typeface="Algerian" panose="04020705040A02060702" pitchFamily="82" charset="0"/>
              </a:rPr>
              <a:t>           </a:t>
            </a:r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BYE</a:t>
            </a:r>
            <a:endParaRPr lang="en-AU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0740"/>
            <a:ext cx="1454501" cy="1487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624" y="0"/>
            <a:ext cx="9148623" cy="6858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9990" y="-675456"/>
            <a:ext cx="10799433" cy="810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48539" y="3123328"/>
            <a:ext cx="6264695" cy="4608512"/>
          </a:xfrm>
        </p:spPr>
        <p:txBody>
          <a:bodyPr>
            <a:prstTxWarp prst="textArchUp">
              <a:avLst>
                <a:gd name="adj" fmla="val 10583936"/>
              </a:avLst>
            </a:prstTxWarp>
            <a:normAutofit/>
          </a:bodyPr>
          <a:lstStyle/>
          <a:p>
            <a:r>
              <a:rPr lang="en-AU" sz="7200" dirty="0" smtClean="0">
                <a:latin typeface="Algerian" panose="04020705040A02060702" pitchFamily="82" charset="0"/>
              </a:rPr>
              <a:t>ABCDEFGHIJKLM</a:t>
            </a:r>
            <a:br>
              <a:rPr lang="en-AU" sz="7200" dirty="0" smtClean="0">
                <a:latin typeface="Algerian" panose="04020705040A02060702" pitchFamily="82" charset="0"/>
              </a:rPr>
            </a:br>
            <a:r>
              <a:rPr lang="en-AU" sz="7200" dirty="0" smtClean="0">
                <a:latin typeface="Algerian" panose="04020705040A02060702" pitchFamily="82" charset="0"/>
              </a:rPr>
              <a:t>NOPQRSTUVWXYZ</a:t>
            </a:r>
            <a:endParaRPr lang="en-AU" sz="7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9330"/>
            <a:ext cx="771365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en-AU" sz="28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62" y="585553"/>
            <a:ext cx="64633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</a:rPr>
              <a:t>NO</a:t>
            </a:r>
            <a:endParaRPr lang="en-AU" sz="36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07904" y="941609"/>
            <a:ext cx="1728192" cy="6378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AU" sz="7200" dirty="0" smtClean="0">
                <a:latin typeface="Bernard MT Condensed" panose="02050806060905020404" pitchFamily="18" charset="0"/>
              </a:rPr>
              <a:t>OUIJA</a:t>
            </a:r>
            <a:endParaRPr lang="en-AU" sz="7200" dirty="0">
              <a:latin typeface="Bernard MT Condensed" panose="020508060609050204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1601075" cy="1584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64" y="-226563"/>
            <a:ext cx="1456432" cy="1814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53" y="5427584"/>
            <a:ext cx="1462291" cy="1430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96452" y="4653136"/>
            <a:ext cx="5886548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5400" dirty="0" smtClean="0">
                <a:latin typeface="Algerian" panose="04020705040A02060702" pitchFamily="82" charset="0"/>
              </a:rPr>
              <a:t>1 2 3 4 5 6 7 8 9 0</a:t>
            </a:r>
          </a:p>
          <a:p>
            <a:r>
              <a:rPr lang="en-AU" sz="5400" dirty="0" smtClean="0">
                <a:latin typeface="Algerian" panose="04020705040A02060702" pitchFamily="82" charset="0"/>
              </a:rPr>
              <a:t>           </a:t>
            </a:r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BYE</a:t>
            </a:r>
            <a:endParaRPr lang="en-AU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370740"/>
            <a:ext cx="1454501" cy="1487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2536" y="-243408"/>
            <a:ext cx="9721080" cy="710140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48539" y="3123328"/>
            <a:ext cx="6264695" cy="4608512"/>
          </a:xfrm>
        </p:spPr>
        <p:txBody>
          <a:bodyPr>
            <a:prstTxWarp prst="textArchUp">
              <a:avLst>
                <a:gd name="adj" fmla="val 10583936"/>
              </a:avLst>
            </a:prstTxWarp>
            <a:normAutofit/>
          </a:bodyPr>
          <a:lstStyle/>
          <a:p>
            <a:r>
              <a:rPr lang="en-AU" sz="7200" dirty="0" smtClean="0">
                <a:latin typeface="Algerian" panose="04020705040A02060702" pitchFamily="82" charset="0"/>
              </a:rPr>
              <a:t>ABCDEFGHIJKLM</a:t>
            </a:r>
            <a:br>
              <a:rPr lang="en-AU" sz="7200" dirty="0" smtClean="0">
                <a:latin typeface="Algerian" panose="04020705040A02060702" pitchFamily="82" charset="0"/>
              </a:rPr>
            </a:br>
            <a:r>
              <a:rPr lang="en-AU" sz="7200" dirty="0" smtClean="0">
                <a:latin typeface="Algerian" panose="04020705040A02060702" pitchFamily="82" charset="0"/>
              </a:rPr>
              <a:t>NOPQRSTUVWXYZ</a:t>
            </a:r>
            <a:endParaRPr lang="en-AU" sz="7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9330"/>
            <a:ext cx="771365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en-AU" sz="28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62" y="585553"/>
            <a:ext cx="64633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</a:rPr>
              <a:t>NO</a:t>
            </a:r>
            <a:endParaRPr lang="en-AU" sz="36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07904" y="941609"/>
            <a:ext cx="1728192" cy="6378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AU" sz="7200" dirty="0" smtClean="0">
                <a:latin typeface="Bernard MT Condensed" panose="02050806060905020404" pitchFamily="18" charset="0"/>
              </a:rPr>
              <a:t>OUIJA</a:t>
            </a:r>
            <a:endParaRPr lang="en-AU" sz="72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452" y="4653136"/>
            <a:ext cx="5886548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5400" dirty="0" smtClean="0">
                <a:latin typeface="Algerian" panose="04020705040A02060702" pitchFamily="82" charset="0"/>
              </a:rPr>
              <a:t>1 2 3 4 5 6 7 8 9 0</a:t>
            </a:r>
          </a:p>
          <a:p>
            <a:r>
              <a:rPr lang="en-AU" sz="5400" dirty="0" smtClean="0">
                <a:latin typeface="Algerian" panose="04020705040A02060702" pitchFamily="82" charset="0"/>
              </a:rPr>
              <a:t>           </a:t>
            </a:r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BYE</a:t>
            </a:r>
            <a:endParaRPr lang="en-AU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2536" y="-243408"/>
            <a:ext cx="9721080" cy="710140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0" name="Picture 2" descr="C:\Users\marcus.dunn\Pictures\art_nouveau_border_by_justencase-d4z6f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6540" y="-1517240"/>
            <a:ext cx="7029400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us.dunn\Pictures\clipart-frames-free-congratulations-clip-art-frame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2245" y="-1668903"/>
            <a:ext cx="7387501" cy="98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48539" y="3123328"/>
            <a:ext cx="6264695" cy="4608512"/>
          </a:xfrm>
        </p:spPr>
        <p:txBody>
          <a:bodyPr>
            <a:prstTxWarp prst="textArchUp">
              <a:avLst>
                <a:gd name="adj" fmla="val 10583936"/>
              </a:avLst>
            </a:prstTxWarp>
            <a:normAutofit/>
          </a:bodyPr>
          <a:lstStyle/>
          <a:p>
            <a:r>
              <a:rPr lang="en-AU" sz="7200" dirty="0" smtClean="0">
                <a:latin typeface="Algerian" panose="04020705040A02060702" pitchFamily="82" charset="0"/>
              </a:rPr>
              <a:t>ABCDEFGHIJKLM</a:t>
            </a:r>
            <a:br>
              <a:rPr lang="en-AU" sz="7200" dirty="0" smtClean="0">
                <a:latin typeface="Algerian" panose="04020705040A02060702" pitchFamily="82" charset="0"/>
              </a:rPr>
            </a:br>
            <a:r>
              <a:rPr lang="en-AU" sz="7200" dirty="0" smtClean="0">
                <a:latin typeface="Algerian" panose="04020705040A02060702" pitchFamily="82" charset="0"/>
              </a:rPr>
              <a:t>NOPQRSTUVWXYZ</a:t>
            </a:r>
            <a:endParaRPr lang="en-AU" sz="7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9330"/>
            <a:ext cx="771365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en-AU" sz="28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62" y="585553"/>
            <a:ext cx="64633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</a:rPr>
              <a:t>NO</a:t>
            </a:r>
            <a:endParaRPr lang="en-AU" sz="36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07904" y="941609"/>
            <a:ext cx="1728192" cy="6378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AU" sz="7200" dirty="0" smtClean="0">
                <a:latin typeface="Bernard MT Condensed" panose="02050806060905020404" pitchFamily="18" charset="0"/>
              </a:rPr>
              <a:t>OUIJA</a:t>
            </a:r>
            <a:endParaRPr lang="en-AU" sz="72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452" y="4653136"/>
            <a:ext cx="5886548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5400" dirty="0" smtClean="0">
                <a:latin typeface="Algerian" panose="04020705040A02060702" pitchFamily="82" charset="0"/>
              </a:rPr>
              <a:t>1 2 3 4 5 6 7 8 9 0</a:t>
            </a:r>
          </a:p>
          <a:p>
            <a:r>
              <a:rPr lang="en-AU" sz="5400" dirty="0" smtClean="0">
                <a:latin typeface="Algerian" panose="04020705040A02060702" pitchFamily="82" charset="0"/>
              </a:rPr>
              <a:t>           </a:t>
            </a:r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BYE</a:t>
            </a:r>
            <a:endParaRPr lang="en-AU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2536" y="-243408"/>
            <a:ext cx="9721080" cy="710140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us.dunn\Pictures\438-Border-of-twigs-q80-2338x3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309" y="-1141289"/>
            <a:ext cx="719737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48539" y="3123328"/>
            <a:ext cx="6264695" cy="4608512"/>
          </a:xfrm>
        </p:spPr>
        <p:txBody>
          <a:bodyPr>
            <a:prstTxWarp prst="textArchUp">
              <a:avLst>
                <a:gd name="adj" fmla="val 10583936"/>
              </a:avLst>
            </a:prstTxWarp>
            <a:normAutofit/>
          </a:bodyPr>
          <a:lstStyle/>
          <a:p>
            <a:r>
              <a:rPr lang="en-AU" sz="7200" dirty="0" smtClean="0">
                <a:latin typeface="Algerian" panose="04020705040A02060702" pitchFamily="82" charset="0"/>
              </a:rPr>
              <a:t>ABCDEFGHIJKLM</a:t>
            </a:r>
            <a:br>
              <a:rPr lang="en-AU" sz="7200" dirty="0" smtClean="0">
                <a:latin typeface="Algerian" panose="04020705040A02060702" pitchFamily="82" charset="0"/>
              </a:rPr>
            </a:br>
            <a:r>
              <a:rPr lang="en-AU" sz="7200" dirty="0" smtClean="0">
                <a:latin typeface="Algerian" panose="04020705040A02060702" pitchFamily="82" charset="0"/>
              </a:rPr>
              <a:t>NOPQRSTUVWXYZ</a:t>
            </a:r>
            <a:endParaRPr lang="en-AU" sz="7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9330"/>
            <a:ext cx="771365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en-AU" sz="28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62" y="585553"/>
            <a:ext cx="64633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latin typeface="Bernard MT Condensed" panose="02050806060905020404" pitchFamily="18" charset="0"/>
              </a:rPr>
              <a:t>NO</a:t>
            </a:r>
            <a:endParaRPr lang="en-AU" sz="36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07904" y="941609"/>
            <a:ext cx="1728192" cy="6378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AU" sz="7200" dirty="0" smtClean="0">
                <a:latin typeface="Bernard MT Condensed" panose="02050806060905020404" pitchFamily="18" charset="0"/>
              </a:rPr>
              <a:t>OUIJA</a:t>
            </a:r>
            <a:endParaRPr lang="en-AU" sz="72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452" y="4653136"/>
            <a:ext cx="5886548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5400" dirty="0" smtClean="0">
                <a:latin typeface="Algerian" panose="04020705040A02060702" pitchFamily="82" charset="0"/>
              </a:rPr>
              <a:t>1 2 3 4 5 6 7 8 9 0</a:t>
            </a:r>
          </a:p>
          <a:p>
            <a:r>
              <a:rPr lang="en-AU" sz="5400" dirty="0" smtClean="0">
                <a:latin typeface="Algerian" panose="04020705040A02060702" pitchFamily="82" charset="0"/>
              </a:rPr>
              <a:t>           </a:t>
            </a:r>
            <a:r>
              <a:rPr lang="en-AU" sz="3600" b="1" dirty="0" smtClean="0"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BYE</a:t>
            </a:r>
            <a:endParaRPr lang="en-AU" sz="3600" b="1" dirty="0"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2536" y="-171400"/>
            <a:ext cx="9649072" cy="72008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88</Words>
  <Application>Microsoft Office PowerPoint</Application>
  <PresentationFormat>On-screen Show (4:3)</PresentationFormat>
  <Paragraphs>33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ABCDEFGHIJKLM NOPQRSTUVWXYZ</vt:lpstr>
      <vt:lpstr>ABCDEFGHIJKLM NOPQRSTUVWXYZ</vt:lpstr>
      <vt:lpstr>ABCDEFGHIJKLM NOPQRSTUVWXYZ</vt:lpstr>
      <vt:lpstr>ABCDEFGHIJKLM NOPQRSTUVWXYZ</vt:lpstr>
      <vt:lpstr>ABCDEFGHIJKLM NOPQRSTUVWXYZ</vt:lpstr>
    </vt:vector>
  </TitlesOfParts>
  <Company>PACCAR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ABCDEFGHIJKLM NOPQRSTUVWXYZ</dc:title>
  <dc:creator>Marcus Dunn</dc:creator>
  <cp:lastModifiedBy>Marcus Dunn</cp:lastModifiedBy>
  <cp:revision>15</cp:revision>
  <cp:lastPrinted>2015-10-09T05:16:21Z</cp:lastPrinted>
  <dcterms:created xsi:type="dcterms:W3CDTF">2015-10-08T22:46:59Z</dcterms:created>
  <dcterms:modified xsi:type="dcterms:W3CDTF">2015-10-09T05:22:13Z</dcterms:modified>
</cp:coreProperties>
</file>