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02371-58EE-473D-B177-1F3F386EE824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ACF60-E0A7-4AF7-9D8F-6285BBB62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282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02371-58EE-473D-B177-1F3F386EE824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ACF60-E0A7-4AF7-9D8F-6285BBB62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576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02371-58EE-473D-B177-1F3F386EE824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ACF60-E0A7-4AF7-9D8F-6285BBB62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659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02371-58EE-473D-B177-1F3F386EE824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ACF60-E0A7-4AF7-9D8F-6285BBB62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639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02371-58EE-473D-B177-1F3F386EE824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ACF60-E0A7-4AF7-9D8F-6285BBB62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960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02371-58EE-473D-B177-1F3F386EE824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ACF60-E0A7-4AF7-9D8F-6285BBB62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538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02371-58EE-473D-B177-1F3F386EE824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ACF60-E0A7-4AF7-9D8F-6285BBB62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941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02371-58EE-473D-B177-1F3F386EE824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ACF60-E0A7-4AF7-9D8F-6285BBB62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579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02371-58EE-473D-B177-1F3F386EE824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ACF60-E0A7-4AF7-9D8F-6285BBB62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089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02371-58EE-473D-B177-1F3F386EE824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ACF60-E0A7-4AF7-9D8F-6285BBB62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858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02371-58EE-473D-B177-1F3F386EE824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ACF60-E0A7-4AF7-9D8F-6285BBB62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296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02371-58EE-473D-B177-1F3F386EE824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4ACF60-E0A7-4AF7-9D8F-6285BBB62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059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5085231" y="1376079"/>
            <a:ext cx="1721224" cy="90095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Top</a:t>
            </a:r>
            <a:endParaRPr lang="en-US" sz="2800" dirty="0"/>
          </a:p>
        </p:txBody>
      </p:sp>
      <p:sp>
        <p:nvSpPr>
          <p:cNvPr id="14" name="Rectangle 13"/>
          <p:cNvSpPr/>
          <p:nvPr/>
        </p:nvSpPr>
        <p:spPr>
          <a:xfrm>
            <a:off x="2983002" y="3074893"/>
            <a:ext cx="1721224" cy="90095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err="1" smtClean="0"/>
              <a:t>Prbs</a:t>
            </a:r>
            <a:endParaRPr lang="en-US" sz="2800" dirty="0"/>
          </a:p>
        </p:txBody>
      </p:sp>
      <p:sp>
        <p:nvSpPr>
          <p:cNvPr id="15" name="Rectangle 14"/>
          <p:cNvSpPr/>
          <p:nvPr/>
        </p:nvSpPr>
        <p:spPr>
          <a:xfrm>
            <a:off x="5085231" y="3074893"/>
            <a:ext cx="1721224" cy="90095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FSM</a:t>
            </a:r>
            <a:endParaRPr lang="en-US" sz="2800" dirty="0"/>
          </a:p>
        </p:txBody>
      </p:sp>
      <p:sp>
        <p:nvSpPr>
          <p:cNvPr id="16" name="Rectangle 15"/>
          <p:cNvSpPr/>
          <p:nvPr/>
        </p:nvSpPr>
        <p:spPr>
          <a:xfrm>
            <a:off x="7144865" y="3065927"/>
            <a:ext cx="1721224" cy="90095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Enable</a:t>
            </a:r>
            <a:endParaRPr lang="en-US" sz="2800" dirty="0"/>
          </a:p>
        </p:txBody>
      </p:sp>
      <p:sp>
        <p:nvSpPr>
          <p:cNvPr id="17" name="Rectangle 16"/>
          <p:cNvSpPr/>
          <p:nvPr/>
        </p:nvSpPr>
        <p:spPr>
          <a:xfrm>
            <a:off x="9081244" y="3065928"/>
            <a:ext cx="1721224" cy="90095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Display</a:t>
            </a:r>
            <a:endParaRPr lang="en-US" sz="2800" dirty="0"/>
          </a:p>
        </p:txBody>
      </p:sp>
      <p:cxnSp>
        <p:nvCxnSpPr>
          <p:cNvPr id="22" name="Elbow Connector 21"/>
          <p:cNvCxnSpPr>
            <a:stCxn id="13" idx="2"/>
            <a:endCxn id="17" idx="0"/>
          </p:cNvCxnSpPr>
          <p:nvPr/>
        </p:nvCxnSpPr>
        <p:spPr>
          <a:xfrm rot="16200000" flipH="1">
            <a:off x="7549401" y="673473"/>
            <a:ext cx="788896" cy="3996013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13" idx="2"/>
            <a:endCxn id="15" idx="0"/>
          </p:cNvCxnSpPr>
          <p:nvPr/>
        </p:nvCxnSpPr>
        <p:spPr>
          <a:xfrm rot="5400000">
            <a:off x="5546913" y="2675962"/>
            <a:ext cx="797861" cy="1270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13" idx="2"/>
            <a:endCxn id="14" idx="0"/>
          </p:cNvCxnSpPr>
          <p:nvPr/>
        </p:nvCxnSpPr>
        <p:spPr>
          <a:xfrm rot="5400000">
            <a:off x="4495799" y="1624848"/>
            <a:ext cx="797861" cy="2102229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930094" y="3074893"/>
            <a:ext cx="1721224" cy="90095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Clock</a:t>
            </a:r>
            <a:endParaRPr lang="en-US" sz="2800" dirty="0"/>
          </a:p>
        </p:txBody>
      </p:sp>
      <p:cxnSp>
        <p:nvCxnSpPr>
          <p:cNvPr id="31" name="Elbow Connector 30"/>
          <p:cNvCxnSpPr>
            <a:stCxn id="13" idx="2"/>
            <a:endCxn id="16" idx="0"/>
          </p:cNvCxnSpPr>
          <p:nvPr/>
        </p:nvCxnSpPr>
        <p:spPr>
          <a:xfrm rot="16200000" flipH="1">
            <a:off x="6581213" y="1641662"/>
            <a:ext cx="788895" cy="205963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/>
          <p:cNvCxnSpPr>
            <a:stCxn id="13" idx="2"/>
            <a:endCxn id="29" idx="0"/>
          </p:cNvCxnSpPr>
          <p:nvPr/>
        </p:nvCxnSpPr>
        <p:spPr>
          <a:xfrm rot="5400000">
            <a:off x="3469345" y="598394"/>
            <a:ext cx="797861" cy="4155137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49766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6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wong lik</dc:creator>
  <cp:lastModifiedBy>wong lik</cp:lastModifiedBy>
  <cp:revision>5</cp:revision>
  <dcterms:created xsi:type="dcterms:W3CDTF">2016-05-21T19:05:12Z</dcterms:created>
  <dcterms:modified xsi:type="dcterms:W3CDTF">2016-05-23T04:31:40Z</dcterms:modified>
</cp:coreProperties>
</file>