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80" r:id="rId3"/>
    <p:sldId id="298" r:id="rId4"/>
    <p:sldId id="299" r:id="rId5"/>
    <p:sldId id="300" r:id="rId6"/>
    <p:sldId id="301" r:id="rId7"/>
    <p:sldId id="302" r:id="rId8"/>
    <p:sldId id="303" r:id="rId9"/>
    <p:sldId id="304" r:id="rId10"/>
    <p:sldId id="257" r:id="rId11"/>
    <p:sldId id="316" r:id="rId12"/>
    <p:sldId id="317" r:id="rId13"/>
    <p:sldId id="318" r:id="rId14"/>
    <p:sldId id="319" r:id="rId15"/>
    <p:sldId id="320" r:id="rId16"/>
    <p:sldId id="321" r:id="rId17"/>
    <p:sldId id="329" r:id="rId18"/>
    <p:sldId id="330" r:id="rId19"/>
    <p:sldId id="324" r:id="rId20"/>
    <p:sldId id="325" r:id="rId21"/>
    <p:sldId id="326" r:id="rId22"/>
    <p:sldId id="258" r:id="rId23"/>
    <p:sldId id="341" r:id="rId24"/>
    <p:sldId id="342" r:id="rId25"/>
    <p:sldId id="343" r:id="rId26"/>
    <p:sldId id="344" r:id="rId27"/>
    <p:sldId id="345" r:id="rId28"/>
    <p:sldId id="346" r:id="rId29"/>
    <p:sldId id="347" r:id="rId30"/>
    <p:sldId id="348" r:id="rId31"/>
    <p:sldId id="352" r:id="rId32"/>
    <p:sldId id="349" r:id="rId33"/>
    <p:sldId id="350" r:id="rId34"/>
    <p:sldId id="259" r:id="rId35"/>
    <p:sldId id="359" r:id="rId36"/>
    <p:sldId id="360" r:id="rId37"/>
    <p:sldId id="361" r:id="rId38"/>
    <p:sldId id="362" r:id="rId39"/>
    <p:sldId id="363" r:id="rId40"/>
    <p:sldId id="364" r:id="rId41"/>
    <p:sldId id="365" r:id="rId42"/>
    <p:sldId id="366" r:id="rId43"/>
    <p:sldId id="260" r:id="rId44"/>
    <p:sldId id="380" r:id="rId45"/>
    <p:sldId id="381" r:id="rId46"/>
    <p:sldId id="382" r:id="rId47"/>
    <p:sldId id="383" r:id="rId48"/>
    <p:sldId id="384" r:id="rId49"/>
    <p:sldId id="389" r:id="rId50"/>
    <p:sldId id="386" r:id="rId51"/>
    <p:sldId id="387" r:id="rId52"/>
    <p:sldId id="388" r:id="rId53"/>
    <p:sldId id="261" r:id="rId54"/>
    <p:sldId id="398" r:id="rId55"/>
    <p:sldId id="399" r:id="rId56"/>
    <p:sldId id="400" r:id="rId57"/>
    <p:sldId id="401" r:id="rId58"/>
    <p:sldId id="402" r:id="rId59"/>
    <p:sldId id="403" r:id="rId60"/>
    <p:sldId id="404" r:id="rId61"/>
    <p:sldId id="405" r:id="rId62"/>
    <p:sldId id="406" r:id="rId63"/>
    <p:sldId id="262" r:id="rId64"/>
    <p:sldId id="412" r:id="rId65"/>
    <p:sldId id="413" r:id="rId66"/>
    <p:sldId id="414" r:id="rId67"/>
    <p:sldId id="415" r:id="rId68"/>
    <p:sldId id="416" r:id="rId69"/>
    <p:sldId id="417" r:id="rId70"/>
    <p:sldId id="418" r:id="rId71"/>
    <p:sldId id="367" r:id="rId72"/>
    <p:sldId id="439" r:id="rId73"/>
    <p:sldId id="429" r:id="rId74"/>
    <p:sldId id="430" r:id="rId75"/>
    <p:sldId id="431" r:id="rId76"/>
    <p:sldId id="432" r:id="rId77"/>
    <p:sldId id="433" r:id="rId78"/>
    <p:sldId id="434" r:id="rId79"/>
    <p:sldId id="435" r:id="rId80"/>
    <p:sldId id="436" r:id="rId81"/>
    <p:sldId id="437" r:id="rId82"/>
    <p:sldId id="438" r:id="rId83"/>
    <p:sldId id="440" r:id="rId84"/>
    <p:sldId id="451" r:id="rId85"/>
    <p:sldId id="452" r:id="rId86"/>
    <p:sldId id="453" r:id="rId87"/>
    <p:sldId id="454" r:id="rId88"/>
    <p:sldId id="455" r:id="rId89"/>
    <p:sldId id="462" r:id="rId90"/>
    <p:sldId id="463" r:id="rId91"/>
    <p:sldId id="458" r:id="rId92"/>
    <p:sldId id="459" r:id="rId93"/>
    <p:sldId id="460" r:id="rId94"/>
    <p:sldId id="461" r:id="rId95"/>
    <p:sldId id="263" r:id="rId96"/>
    <p:sldId id="468" r:id="rId97"/>
    <p:sldId id="469" r:id="rId98"/>
    <p:sldId id="470" r:id="rId99"/>
    <p:sldId id="471" r:id="rId100"/>
    <p:sldId id="472" r:id="rId101"/>
    <p:sldId id="264" r:id="rId102"/>
    <p:sldId id="479" r:id="rId103"/>
    <p:sldId id="481" r:id="rId104"/>
    <p:sldId id="482" r:id="rId105"/>
    <p:sldId id="483" r:id="rId106"/>
    <p:sldId id="484" r:id="rId107"/>
    <p:sldId id="485" r:id="rId108"/>
    <p:sldId id="486" r:id="rId109"/>
    <p:sldId id="487" r:id="rId110"/>
    <p:sldId id="265" r:id="rId111"/>
    <p:sldId id="497" r:id="rId112"/>
    <p:sldId id="498" r:id="rId113"/>
    <p:sldId id="499" r:id="rId114"/>
    <p:sldId id="500" r:id="rId115"/>
    <p:sldId id="501" r:id="rId116"/>
    <p:sldId id="502" r:id="rId117"/>
    <p:sldId id="503" r:id="rId118"/>
    <p:sldId id="504" r:id="rId119"/>
    <p:sldId id="505" r:id="rId120"/>
    <p:sldId id="506" r:id="rId121"/>
    <p:sldId id="507" r:id="rId122"/>
    <p:sldId id="266" r:id="rId123"/>
    <p:sldId id="513" r:id="rId124"/>
    <p:sldId id="514" r:id="rId125"/>
    <p:sldId id="515" r:id="rId126"/>
    <p:sldId id="516" r:id="rId127"/>
    <p:sldId id="517" r:id="rId128"/>
    <p:sldId id="518" r:id="rId129"/>
    <p:sldId id="519" r:id="rId130"/>
    <p:sldId id="268" r:id="rId131"/>
    <p:sldId id="292" r:id="rId132"/>
    <p:sldId id="293" r:id="rId133"/>
    <p:sldId id="294" r:id="rId134"/>
    <p:sldId id="295" r:id="rId135"/>
    <p:sldId id="296" r:id="rId136"/>
    <p:sldId id="297" r:id="rId137"/>
    <p:sldId id="282" r:id="rId138"/>
    <p:sldId id="305" r:id="rId139"/>
    <p:sldId id="306" r:id="rId140"/>
    <p:sldId id="307" r:id="rId141"/>
    <p:sldId id="313" r:id="rId142"/>
    <p:sldId id="314" r:id="rId143"/>
    <p:sldId id="315" r:id="rId144"/>
    <p:sldId id="308" r:id="rId145"/>
    <p:sldId id="309" r:id="rId146"/>
    <p:sldId id="310" r:id="rId147"/>
    <p:sldId id="311" r:id="rId148"/>
    <p:sldId id="284" r:id="rId149"/>
    <p:sldId id="331" r:id="rId150"/>
    <p:sldId id="332" r:id="rId151"/>
    <p:sldId id="333" r:id="rId152"/>
    <p:sldId id="334" r:id="rId153"/>
    <p:sldId id="335" r:id="rId154"/>
    <p:sldId id="336" r:id="rId155"/>
    <p:sldId id="337" r:id="rId156"/>
    <p:sldId id="338" r:id="rId157"/>
    <p:sldId id="339" r:id="rId158"/>
    <p:sldId id="340" r:id="rId159"/>
    <p:sldId id="286" r:id="rId160"/>
    <p:sldId id="353" r:id="rId161"/>
    <p:sldId id="354" r:id="rId162"/>
    <p:sldId id="355" r:id="rId163"/>
    <p:sldId id="327" r:id="rId164"/>
    <p:sldId id="356" r:id="rId165"/>
    <p:sldId id="357" r:id="rId166"/>
    <p:sldId id="358" r:id="rId167"/>
    <p:sldId id="287" r:id="rId168"/>
    <p:sldId id="372" r:id="rId169"/>
    <p:sldId id="373" r:id="rId170"/>
    <p:sldId id="374" r:id="rId171"/>
    <p:sldId id="375" r:id="rId172"/>
    <p:sldId id="376" r:id="rId173"/>
    <p:sldId id="377" r:id="rId174"/>
    <p:sldId id="378" r:id="rId175"/>
    <p:sldId id="379" r:id="rId176"/>
    <p:sldId id="276" r:id="rId177"/>
    <p:sldId id="390" r:id="rId178"/>
    <p:sldId id="391" r:id="rId179"/>
    <p:sldId id="392" r:id="rId180"/>
    <p:sldId id="393" r:id="rId181"/>
    <p:sldId id="394" r:id="rId182"/>
    <p:sldId id="395" r:id="rId183"/>
    <p:sldId id="396" r:id="rId184"/>
    <p:sldId id="397" r:id="rId185"/>
    <p:sldId id="283" r:id="rId186"/>
    <p:sldId id="407" r:id="rId187"/>
    <p:sldId id="408" r:id="rId188"/>
    <p:sldId id="409" r:id="rId189"/>
    <p:sldId id="277" r:id="rId190"/>
    <p:sldId id="410" r:id="rId191"/>
    <p:sldId id="411" r:id="rId192"/>
    <p:sldId id="269" r:id="rId193"/>
    <p:sldId id="419" r:id="rId194"/>
    <p:sldId id="420" r:id="rId195"/>
    <p:sldId id="421" r:id="rId196"/>
    <p:sldId id="422" r:id="rId197"/>
    <p:sldId id="423" r:id="rId198"/>
    <p:sldId id="424" r:id="rId199"/>
    <p:sldId id="425" r:id="rId200"/>
    <p:sldId id="426" r:id="rId201"/>
    <p:sldId id="427" r:id="rId202"/>
    <p:sldId id="428" r:id="rId203"/>
    <p:sldId id="285" r:id="rId204"/>
    <p:sldId id="441" r:id="rId205"/>
    <p:sldId id="442" r:id="rId206"/>
    <p:sldId id="443" r:id="rId207"/>
    <p:sldId id="444" r:id="rId208"/>
    <p:sldId id="445" r:id="rId209"/>
    <p:sldId id="446" r:id="rId210"/>
    <p:sldId id="447" r:id="rId211"/>
    <p:sldId id="448" r:id="rId212"/>
    <p:sldId id="449" r:id="rId213"/>
    <p:sldId id="450" r:id="rId214"/>
    <p:sldId id="281" r:id="rId215"/>
    <p:sldId id="464" r:id="rId216"/>
    <p:sldId id="465" r:id="rId217"/>
    <p:sldId id="466" r:id="rId218"/>
    <p:sldId id="467" r:id="rId219"/>
    <p:sldId id="288" r:id="rId220"/>
    <p:sldId id="473" r:id="rId221"/>
    <p:sldId id="474" r:id="rId222"/>
    <p:sldId id="475" r:id="rId223"/>
    <p:sldId id="476" r:id="rId224"/>
    <p:sldId id="477" r:id="rId225"/>
    <p:sldId id="478" r:id="rId226"/>
    <p:sldId id="480" r:id="rId227"/>
    <p:sldId id="291" r:id="rId228"/>
    <p:sldId id="488" r:id="rId229"/>
    <p:sldId id="489" r:id="rId230"/>
    <p:sldId id="490" r:id="rId231"/>
    <p:sldId id="491" r:id="rId232"/>
    <p:sldId id="492" r:id="rId233"/>
    <p:sldId id="290" r:id="rId234"/>
    <p:sldId id="493" r:id="rId235"/>
    <p:sldId id="494" r:id="rId236"/>
    <p:sldId id="495" r:id="rId237"/>
    <p:sldId id="496" r:id="rId238"/>
    <p:sldId id="289" r:id="rId239"/>
    <p:sldId id="508" r:id="rId240"/>
    <p:sldId id="509" r:id="rId241"/>
    <p:sldId id="278" r:id="rId242"/>
    <p:sldId id="510" r:id="rId243"/>
    <p:sldId id="511" r:id="rId244"/>
    <p:sldId id="512" r:id="rId245"/>
    <p:sldId id="279" r:id="rId246"/>
    <p:sldId id="267" r:id="rId247"/>
    <p:sldId id="520" r:id="rId24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AC8CC6"/>
    <a:srgbClr val="BA6CE6"/>
    <a:srgbClr val="B479D9"/>
    <a:srgbClr val="66CCFF"/>
    <a:srgbClr val="111111"/>
    <a:srgbClr val="333333"/>
    <a:srgbClr val="1C1C1C"/>
    <a:srgbClr val="159BFF"/>
    <a:srgbClr val="ECF4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598" autoAdjust="0"/>
    <p:restoredTop sz="97025" autoAdjust="0"/>
  </p:normalViewPr>
  <p:slideViewPr>
    <p:cSldViewPr>
      <p:cViewPr>
        <p:scale>
          <a:sx n="77" d="100"/>
          <a:sy n="77" d="100"/>
        </p:scale>
        <p:origin x="-786" y="-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3450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7" d="100"/>
        <a:sy n="97" d="100"/>
      </p:scale>
      <p:origin x="0" y="3406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38" Type="http://schemas.openxmlformats.org/officeDocument/2006/relationships/slide" Target="slides/slide237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244" Type="http://schemas.openxmlformats.org/officeDocument/2006/relationships/slide" Target="slides/slide243.xml"/><Relationship Id="rId249" Type="http://schemas.openxmlformats.org/officeDocument/2006/relationships/presProps" Target="pres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slide" Target="slides/slide233.xml"/><Relationship Id="rId239" Type="http://schemas.openxmlformats.org/officeDocument/2006/relationships/slide" Target="slides/slide238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0" Type="http://schemas.openxmlformats.org/officeDocument/2006/relationships/viewProps" Target="viewProps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slide" Target="slides/slide239.xml"/><Relationship Id="rId245" Type="http://schemas.openxmlformats.org/officeDocument/2006/relationships/slide" Target="slides/slide244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1" Type="http://schemas.openxmlformats.org/officeDocument/2006/relationships/theme" Target="theme/theme1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slide" Target="slides/slide240.xml"/><Relationship Id="rId246" Type="http://schemas.openxmlformats.org/officeDocument/2006/relationships/slide" Target="slides/slide245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tableStyles" Target="tableStyles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33677492"/>
      </p:ext>
    </p:extLst>
  </p:cSld>
  <p:clrMapOvr>
    <a:masterClrMapping/>
  </p:clrMapOvr>
  <p:transition spd="slow">
    <p:push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40720678"/>
      </p:ext>
    </p:extLst>
  </p:cSld>
  <p:clrMapOvr>
    <a:masterClrMapping/>
  </p:clrMapOvr>
  <p:transition spd="slow">
    <p:push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00204312"/>
      </p:ext>
    </p:extLst>
  </p:cSld>
  <p:clrMapOvr>
    <a:masterClrMapping/>
  </p:clrMapOvr>
  <p:transition spd="slow">
    <p:push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18799959"/>
      </p:ext>
    </p:extLst>
  </p:cSld>
  <p:clrMapOvr>
    <a:masterClrMapping/>
  </p:clrMapOvr>
  <p:transition spd="slow">
    <p:push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90073421"/>
      </p:ext>
    </p:extLst>
  </p:cSld>
  <p:clrMapOvr>
    <a:masterClrMapping/>
  </p:clrMapOvr>
  <p:transition spd="slow">
    <p:push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15310903"/>
      </p:ext>
    </p:extLst>
  </p:cSld>
  <p:clrMapOvr>
    <a:masterClrMapping/>
  </p:clrMapOvr>
  <p:transition spd="slow">
    <p:push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05232328"/>
      </p:ext>
    </p:extLst>
  </p:cSld>
  <p:clrMapOvr>
    <a:masterClrMapping/>
  </p:clrMapOvr>
  <p:transition spd="slow">
    <p:push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17498625"/>
      </p:ext>
    </p:extLst>
  </p:cSld>
  <p:clrMapOvr>
    <a:masterClrMapping/>
  </p:clrMapOvr>
  <p:transition spd="slow">
    <p:push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45854684"/>
      </p:ext>
    </p:extLst>
  </p:cSld>
  <p:clrMapOvr>
    <a:masterClrMapping/>
  </p:clrMapOvr>
  <p:transition spd="slow">
    <p:push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52615902"/>
      </p:ext>
    </p:extLst>
  </p:cSld>
  <p:clrMapOvr>
    <a:masterClrMapping/>
  </p:clrMapOvr>
  <p:transition spd="slow">
    <p:push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191848677"/>
      </p:ext>
    </p:extLst>
  </p:cSld>
  <p:clrMapOvr>
    <a:masterClrMapping/>
  </p:clrMapOvr>
  <p:transition spd="slow">
    <p:push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A4EBBA-433F-416F-8868-B45DC127F4E3}" type="datetimeFigureOut">
              <a:rPr lang="en-CA" smtClean="0"/>
              <a:t>23/03/2015</a:t>
            </a:fld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8ACB49-DC1A-4EC4-BFAE-F9B4C876C3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9918301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slideLayout" Target="../slideLayouts/slideLayout1.xml"/><Relationship Id="rId18" Type="http://schemas.openxmlformats.org/officeDocument/2006/relationships/image" Target="../media/image5.png"/><Relationship Id="rId26" Type="http://schemas.openxmlformats.org/officeDocument/2006/relationships/image" Target="../media/image11.png"/><Relationship Id="rId39" Type="http://schemas.microsoft.com/office/2007/relationships/hdphoto" Target="../media/hdphoto7.wdp"/><Relationship Id="rId3" Type="http://schemas.microsoft.com/office/2007/relationships/media" Target="../media/media2.mp3"/><Relationship Id="rId21" Type="http://schemas.openxmlformats.org/officeDocument/2006/relationships/image" Target="../media/image8.png"/><Relationship Id="rId34" Type="http://schemas.openxmlformats.org/officeDocument/2006/relationships/image" Target="../media/image17.png"/><Relationship Id="rId7" Type="http://schemas.microsoft.com/office/2007/relationships/media" Target="../media/media4.mp3"/><Relationship Id="rId12" Type="http://schemas.openxmlformats.org/officeDocument/2006/relationships/audio" Target="../media/media6.wav"/><Relationship Id="rId17" Type="http://schemas.openxmlformats.org/officeDocument/2006/relationships/image" Target="../media/image4.png"/><Relationship Id="rId25" Type="http://schemas.microsoft.com/office/2007/relationships/hdphoto" Target="../media/hdphoto2.wdp"/><Relationship Id="rId33" Type="http://schemas.openxmlformats.org/officeDocument/2006/relationships/image" Target="../media/image16.png"/><Relationship Id="rId38" Type="http://schemas.openxmlformats.org/officeDocument/2006/relationships/image" Target="../media/image19.png"/><Relationship Id="rId2" Type="http://schemas.openxmlformats.org/officeDocument/2006/relationships/audio" Target="../media/media1.mp3"/><Relationship Id="rId16" Type="http://schemas.openxmlformats.org/officeDocument/2006/relationships/image" Target="../media/image3.png"/><Relationship Id="rId20" Type="http://schemas.openxmlformats.org/officeDocument/2006/relationships/image" Target="../media/image7.png"/><Relationship Id="rId29" Type="http://schemas.microsoft.com/office/2007/relationships/hdphoto" Target="../media/hdphoto4.wdp"/><Relationship Id="rId1" Type="http://schemas.microsoft.com/office/2007/relationships/media" Target="../media/media1.mp3"/><Relationship Id="rId6" Type="http://schemas.openxmlformats.org/officeDocument/2006/relationships/audio" Target="../media/media3.wav"/><Relationship Id="rId11" Type="http://schemas.microsoft.com/office/2007/relationships/media" Target="../media/media6.wav"/><Relationship Id="rId24" Type="http://schemas.openxmlformats.org/officeDocument/2006/relationships/image" Target="../media/image10.png"/><Relationship Id="rId32" Type="http://schemas.openxmlformats.org/officeDocument/2006/relationships/image" Target="../media/image15.png"/><Relationship Id="rId37" Type="http://schemas.microsoft.com/office/2007/relationships/hdphoto" Target="../media/hdphoto6.wdp"/><Relationship Id="rId40" Type="http://schemas.openxmlformats.org/officeDocument/2006/relationships/image" Target="../media/image20.png"/><Relationship Id="rId5" Type="http://schemas.microsoft.com/office/2007/relationships/media" Target="../media/media3.wav"/><Relationship Id="rId15" Type="http://schemas.openxmlformats.org/officeDocument/2006/relationships/image" Target="../media/image2.png"/><Relationship Id="rId23" Type="http://schemas.microsoft.com/office/2007/relationships/hdphoto" Target="../media/hdphoto1.wdp"/><Relationship Id="rId28" Type="http://schemas.openxmlformats.org/officeDocument/2006/relationships/image" Target="../media/image12.png"/><Relationship Id="rId36" Type="http://schemas.openxmlformats.org/officeDocument/2006/relationships/image" Target="../media/image18.png"/><Relationship Id="rId10" Type="http://schemas.openxmlformats.org/officeDocument/2006/relationships/audio" Target="../media/media5.wav"/><Relationship Id="rId19" Type="http://schemas.openxmlformats.org/officeDocument/2006/relationships/image" Target="../media/image6.png"/><Relationship Id="rId31" Type="http://schemas.openxmlformats.org/officeDocument/2006/relationships/image" Target="../media/image14.png"/><Relationship Id="rId4" Type="http://schemas.openxmlformats.org/officeDocument/2006/relationships/audio" Target="../media/media2.mp3"/><Relationship Id="rId9" Type="http://schemas.microsoft.com/office/2007/relationships/media" Target="../media/media5.wav"/><Relationship Id="rId14" Type="http://schemas.openxmlformats.org/officeDocument/2006/relationships/image" Target="../media/image1.png"/><Relationship Id="rId22" Type="http://schemas.openxmlformats.org/officeDocument/2006/relationships/image" Target="../media/image9.png"/><Relationship Id="rId27" Type="http://schemas.microsoft.com/office/2007/relationships/hdphoto" Target="../media/hdphoto3.wdp"/><Relationship Id="rId30" Type="http://schemas.openxmlformats.org/officeDocument/2006/relationships/image" Target="../media/image13.png"/><Relationship Id="rId35" Type="http://schemas.microsoft.com/office/2007/relationships/hdphoto" Target="../media/hdphoto5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9.xml"/><Relationship Id="rId26" Type="http://schemas.openxmlformats.org/officeDocument/2006/relationships/slide" Target="slide147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2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8.xml"/><Relationship Id="rId25" Type="http://schemas.openxmlformats.org/officeDocument/2006/relationships/slide" Target="slide146.xml"/><Relationship Id="rId2" Type="http://schemas.openxmlformats.org/officeDocument/2006/relationships/audio" Target="../media/media7.mp3"/><Relationship Id="rId16" Type="http://schemas.openxmlformats.org/officeDocument/2006/relationships/slide" Target="slide137.xml"/><Relationship Id="rId20" Type="http://schemas.openxmlformats.org/officeDocument/2006/relationships/slide" Target="slide14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5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4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40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3.xml"/><Relationship Id="rId27" Type="http://schemas.openxmlformats.org/officeDocument/2006/relationships/image" Target="../media/image16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_rels/slide101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openxmlformats.org/officeDocument/2006/relationships/image" Target="../media/image12.png"/><Relationship Id="rId18" Type="http://schemas.openxmlformats.org/officeDocument/2006/relationships/slide" Target="slide22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5.xml"/><Relationship Id="rId7" Type="http://schemas.openxmlformats.org/officeDocument/2006/relationships/image" Target="../media/image70.png"/><Relationship Id="rId12" Type="http://schemas.openxmlformats.org/officeDocument/2006/relationships/slide" Target="slide101.xml"/><Relationship Id="rId17" Type="http://schemas.openxmlformats.org/officeDocument/2006/relationships/slide" Target="slide221.xml"/><Relationship Id="rId2" Type="http://schemas.openxmlformats.org/officeDocument/2006/relationships/audio" Target="../media/media23.mp3"/><Relationship Id="rId16" Type="http://schemas.openxmlformats.org/officeDocument/2006/relationships/slide" Target="slide220.xml"/><Relationship Id="rId20" Type="http://schemas.openxmlformats.org/officeDocument/2006/relationships/slide" Target="slide224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19.xml"/><Relationship Id="rId23" Type="http://schemas.openxmlformats.org/officeDocument/2006/relationships/slide" Target="slide110.xml"/><Relationship Id="rId10" Type="http://schemas.openxmlformats.org/officeDocument/2006/relationships/image" Target="../media/image74.png"/><Relationship Id="rId19" Type="http://schemas.openxmlformats.org/officeDocument/2006/relationships/slide" Target="slide22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microsoft.com/office/2007/relationships/hdphoto" Target="../media/hdphoto4.wdp"/><Relationship Id="rId22" Type="http://schemas.openxmlformats.org/officeDocument/2006/relationships/slide" Target="slide226.xml"/></Relationships>
</file>

<file path=ppt/slides/_rels/slide102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03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04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audio" Target="../media/media11.wav"/><Relationship Id="rId13" Type="http://schemas.openxmlformats.org/officeDocument/2006/relationships/image" Target="../media/image27.png"/><Relationship Id="rId18" Type="http://schemas.openxmlformats.org/officeDocument/2006/relationships/image" Target="../media/image13.png"/><Relationship Id="rId26" Type="http://schemas.openxmlformats.org/officeDocument/2006/relationships/slide" Target="slide224.xml"/><Relationship Id="rId3" Type="http://schemas.microsoft.com/office/2007/relationships/media" Target="../media/media2.mp3"/><Relationship Id="rId21" Type="http://schemas.openxmlformats.org/officeDocument/2006/relationships/slide" Target="slide219.xml"/><Relationship Id="rId34" Type="http://schemas.openxmlformats.org/officeDocument/2006/relationships/image" Target="../media/image20.png"/><Relationship Id="rId7" Type="http://schemas.microsoft.com/office/2007/relationships/media" Target="../media/media11.wav"/><Relationship Id="rId12" Type="http://schemas.openxmlformats.org/officeDocument/2006/relationships/image" Target="../media/image73.png"/><Relationship Id="rId17" Type="http://schemas.microsoft.com/office/2007/relationships/hdphoto" Target="../media/hdphoto23.wdp"/><Relationship Id="rId25" Type="http://schemas.openxmlformats.org/officeDocument/2006/relationships/slide" Target="slide223.xml"/><Relationship Id="rId33" Type="http://schemas.openxmlformats.org/officeDocument/2006/relationships/slide" Target="slide110.xml"/><Relationship Id="rId2" Type="http://schemas.openxmlformats.org/officeDocument/2006/relationships/audio" Target="../media/media23.mp3"/><Relationship Id="rId16" Type="http://schemas.openxmlformats.org/officeDocument/2006/relationships/image" Target="../media/image70.png"/><Relationship Id="rId20" Type="http://schemas.microsoft.com/office/2007/relationships/hdphoto" Target="../media/hdphoto24.wdp"/><Relationship Id="rId29" Type="http://schemas.openxmlformats.org/officeDocument/2006/relationships/image" Target="../media/image12.png"/><Relationship Id="rId1" Type="http://schemas.microsoft.com/office/2007/relationships/media" Target="../media/media23.mp3"/><Relationship Id="rId6" Type="http://schemas.openxmlformats.org/officeDocument/2006/relationships/audio" Target="../media/media9.wav"/><Relationship Id="rId11" Type="http://schemas.openxmlformats.org/officeDocument/2006/relationships/image" Target="../media/image72.png"/><Relationship Id="rId24" Type="http://schemas.openxmlformats.org/officeDocument/2006/relationships/slide" Target="slide222.xml"/><Relationship Id="rId32" Type="http://schemas.openxmlformats.org/officeDocument/2006/relationships/image" Target="../media/image14.png"/><Relationship Id="rId5" Type="http://schemas.microsoft.com/office/2007/relationships/media" Target="../media/media9.wav"/><Relationship Id="rId15" Type="http://schemas.openxmlformats.org/officeDocument/2006/relationships/image" Target="../media/image75.png"/><Relationship Id="rId23" Type="http://schemas.openxmlformats.org/officeDocument/2006/relationships/slide" Target="slide221.xml"/><Relationship Id="rId28" Type="http://schemas.openxmlformats.org/officeDocument/2006/relationships/slide" Target="slide226.xml"/><Relationship Id="rId10" Type="http://schemas.openxmlformats.org/officeDocument/2006/relationships/image" Target="../media/image68.png"/><Relationship Id="rId19" Type="http://schemas.openxmlformats.org/officeDocument/2006/relationships/image" Target="../media/image74.png"/><Relationship Id="rId31" Type="http://schemas.openxmlformats.org/officeDocument/2006/relationships/image" Target="../media/image76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10.wdp"/><Relationship Id="rId22" Type="http://schemas.openxmlformats.org/officeDocument/2006/relationships/slide" Target="slide220.xml"/><Relationship Id="rId27" Type="http://schemas.openxmlformats.org/officeDocument/2006/relationships/slide" Target="slide225.xml"/><Relationship Id="rId30" Type="http://schemas.microsoft.com/office/2007/relationships/hdphoto" Target="../media/hdphoto4.wdp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audio" Target="../media/media12.wav"/><Relationship Id="rId13" Type="http://schemas.openxmlformats.org/officeDocument/2006/relationships/image" Target="../media/image75.png"/><Relationship Id="rId18" Type="http://schemas.openxmlformats.org/officeDocument/2006/relationships/image" Target="../media/image74.png"/><Relationship Id="rId26" Type="http://schemas.openxmlformats.org/officeDocument/2006/relationships/slide" Target="slide225.xml"/><Relationship Id="rId3" Type="http://schemas.microsoft.com/office/2007/relationships/media" Target="../media/media2.mp3"/><Relationship Id="rId21" Type="http://schemas.openxmlformats.org/officeDocument/2006/relationships/slide" Target="slide220.xml"/><Relationship Id="rId7" Type="http://schemas.microsoft.com/office/2007/relationships/media" Target="../media/media12.wav"/><Relationship Id="rId12" Type="http://schemas.openxmlformats.org/officeDocument/2006/relationships/image" Target="../media/image73.png"/><Relationship Id="rId17" Type="http://schemas.openxmlformats.org/officeDocument/2006/relationships/image" Target="../media/image13.png"/><Relationship Id="rId25" Type="http://schemas.openxmlformats.org/officeDocument/2006/relationships/slide" Target="slide224.xml"/><Relationship Id="rId33" Type="http://schemas.openxmlformats.org/officeDocument/2006/relationships/image" Target="../media/image29.png"/><Relationship Id="rId2" Type="http://schemas.openxmlformats.org/officeDocument/2006/relationships/audio" Target="../media/media23.mp3"/><Relationship Id="rId16" Type="http://schemas.microsoft.com/office/2007/relationships/hdphoto" Target="../media/hdphoto23.wdp"/><Relationship Id="rId20" Type="http://schemas.openxmlformats.org/officeDocument/2006/relationships/slide" Target="slide219.xml"/><Relationship Id="rId29" Type="http://schemas.microsoft.com/office/2007/relationships/hdphoto" Target="../media/hdphoto4.wdp"/><Relationship Id="rId1" Type="http://schemas.microsoft.com/office/2007/relationships/media" Target="../media/media23.mp3"/><Relationship Id="rId6" Type="http://schemas.openxmlformats.org/officeDocument/2006/relationships/audio" Target="../media/media13.wav"/><Relationship Id="rId11" Type="http://schemas.openxmlformats.org/officeDocument/2006/relationships/image" Target="../media/image72.png"/><Relationship Id="rId24" Type="http://schemas.openxmlformats.org/officeDocument/2006/relationships/slide" Target="slide223.xml"/><Relationship Id="rId32" Type="http://schemas.openxmlformats.org/officeDocument/2006/relationships/slide" Target="slide110.xml"/><Relationship Id="rId5" Type="http://schemas.microsoft.com/office/2007/relationships/media" Target="../media/media13.wav"/><Relationship Id="rId15" Type="http://schemas.openxmlformats.org/officeDocument/2006/relationships/image" Target="../media/image70.png"/><Relationship Id="rId23" Type="http://schemas.openxmlformats.org/officeDocument/2006/relationships/slide" Target="slide222.xml"/><Relationship Id="rId28" Type="http://schemas.openxmlformats.org/officeDocument/2006/relationships/image" Target="../media/image12.png"/><Relationship Id="rId10" Type="http://schemas.openxmlformats.org/officeDocument/2006/relationships/image" Target="../media/image68.png"/><Relationship Id="rId19" Type="http://schemas.microsoft.com/office/2007/relationships/hdphoto" Target="../media/hdphoto24.wdp"/><Relationship Id="rId31" Type="http://schemas.openxmlformats.org/officeDocument/2006/relationships/image" Target="../media/image37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1.png"/><Relationship Id="rId22" Type="http://schemas.openxmlformats.org/officeDocument/2006/relationships/slide" Target="slide221.xml"/><Relationship Id="rId27" Type="http://schemas.openxmlformats.org/officeDocument/2006/relationships/slide" Target="slide226.xml"/><Relationship Id="rId30" Type="http://schemas.openxmlformats.org/officeDocument/2006/relationships/image" Target="../media/image16.png"/></Relationships>
</file>

<file path=ppt/slides/_rels/slide107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08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09.xml.rels><?xml version="1.0" encoding="UTF-8" standalone="yes"?>
<Relationships xmlns="http://schemas.openxmlformats.org/package/2006/relationships"><Relationship Id="rId8" Type="http://schemas.microsoft.com/office/2007/relationships/hdphoto" Target="../media/hdphoto23.wdp"/><Relationship Id="rId13" Type="http://schemas.microsoft.com/office/2007/relationships/hdphoto" Target="../media/hdphoto4.wdp"/><Relationship Id="rId18" Type="http://schemas.openxmlformats.org/officeDocument/2006/relationships/slide" Target="slide22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26.xml"/><Relationship Id="rId7" Type="http://schemas.openxmlformats.org/officeDocument/2006/relationships/image" Target="../media/image70.png"/><Relationship Id="rId12" Type="http://schemas.openxmlformats.org/officeDocument/2006/relationships/image" Target="../media/image12.png"/><Relationship Id="rId17" Type="http://schemas.openxmlformats.org/officeDocument/2006/relationships/slide" Target="slide222.xml"/><Relationship Id="rId2" Type="http://schemas.openxmlformats.org/officeDocument/2006/relationships/audio" Target="../media/media23.mp3"/><Relationship Id="rId16" Type="http://schemas.openxmlformats.org/officeDocument/2006/relationships/slide" Target="slide221.xml"/><Relationship Id="rId20" Type="http://schemas.openxmlformats.org/officeDocument/2006/relationships/slide" Target="slide225.xml"/><Relationship Id="rId1" Type="http://schemas.microsoft.com/office/2007/relationships/media" Target="../media/media23.mp3"/><Relationship Id="rId6" Type="http://schemas.openxmlformats.org/officeDocument/2006/relationships/image" Target="../media/image73.png"/><Relationship Id="rId11" Type="http://schemas.microsoft.com/office/2007/relationships/hdphoto" Target="../media/hdphoto24.wdp"/><Relationship Id="rId5" Type="http://schemas.openxmlformats.org/officeDocument/2006/relationships/image" Target="../media/image72.png"/><Relationship Id="rId15" Type="http://schemas.openxmlformats.org/officeDocument/2006/relationships/slide" Target="slide220.xml"/><Relationship Id="rId10" Type="http://schemas.openxmlformats.org/officeDocument/2006/relationships/image" Target="../media/image74.png"/><Relationship Id="rId19" Type="http://schemas.openxmlformats.org/officeDocument/2006/relationships/slide" Target="slide224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19.xml"/><Relationship Id="rId22" Type="http://schemas.openxmlformats.org/officeDocument/2006/relationships/slide" Target="slide1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audio" Target="../media/media17.wav"/><Relationship Id="rId13" Type="http://schemas.openxmlformats.org/officeDocument/2006/relationships/image" Target="../media/image77.png"/><Relationship Id="rId18" Type="http://schemas.openxmlformats.org/officeDocument/2006/relationships/image" Target="../media/image13.png"/><Relationship Id="rId26" Type="http://schemas.openxmlformats.org/officeDocument/2006/relationships/slide" Target="slide233.xml"/><Relationship Id="rId3" Type="http://schemas.microsoft.com/office/2007/relationships/media" Target="../media/media2.mp3"/><Relationship Id="rId21" Type="http://schemas.openxmlformats.org/officeDocument/2006/relationships/slide" Target="slide228.xml"/><Relationship Id="rId34" Type="http://schemas.openxmlformats.org/officeDocument/2006/relationships/slide" Target="slide122.xml"/><Relationship Id="rId7" Type="http://schemas.microsoft.com/office/2007/relationships/media" Target="../media/media17.wav"/><Relationship Id="rId12" Type="http://schemas.openxmlformats.org/officeDocument/2006/relationships/image" Target="../media/image72.png"/><Relationship Id="rId17" Type="http://schemas.openxmlformats.org/officeDocument/2006/relationships/image" Target="../media/image73.png"/><Relationship Id="rId25" Type="http://schemas.openxmlformats.org/officeDocument/2006/relationships/slide" Target="slide232.xml"/><Relationship Id="rId33" Type="http://schemas.openxmlformats.org/officeDocument/2006/relationships/image" Target="../media/image76.png"/><Relationship Id="rId2" Type="http://schemas.openxmlformats.org/officeDocument/2006/relationships/audio" Target="../media/media23.mp3"/><Relationship Id="rId16" Type="http://schemas.microsoft.com/office/2007/relationships/hdphoto" Target="../media/hdphoto1.wdp"/><Relationship Id="rId20" Type="http://schemas.openxmlformats.org/officeDocument/2006/relationships/slide" Target="slide227.xml"/><Relationship Id="rId29" Type="http://schemas.openxmlformats.org/officeDocument/2006/relationships/slide" Target="slide236.xml"/><Relationship Id="rId1" Type="http://schemas.microsoft.com/office/2007/relationships/media" Target="../media/media23.mp3"/><Relationship Id="rId6" Type="http://schemas.openxmlformats.org/officeDocument/2006/relationships/audio" Target="../media/media9.wav"/><Relationship Id="rId11" Type="http://schemas.openxmlformats.org/officeDocument/2006/relationships/image" Target="../media/image75.png"/><Relationship Id="rId24" Type="http://schemas.openxmlformats.org/officeDocument/2006/relationships/slide" Target="slide231.xml"/><Relationship Id="rId32" Type="http://schemas.microsoft.com/office/2007/relationships/hdphoto" Target="../media/hdphoto4.wdp"/><Relationship Id="rId5" Type="http://schemas.microsoft.com/office/2007/relationships/media" Target="../media/media9.wav"/><Relationship Id="rId15" Type="http://schemas.openxmlformats.org/officeDocument/2006/relationships/image" Target="../media/image9.png"/><Relationship Id="rId23" Type="http://schemas.openxmlformats.org/officeDocument/2006/relationships/slide" Target="slide230.xml"/><Relationship Id="rId28" Type="http://schemas.openxmlformats.org/officeDocument/2006/relationships/slide" Target="slide235.xml"/><Relationship Id="rId10" Type="http://schemas.openxmlformats.org/officeDocument/2006/relationships/image" Target="../media/image68.png"/><Relationship Id="rId19" Type="http://schemas.openxmlformats.org/officeDocument/2006/relationships/image" Target="../media/image79.png"/><Relationship Id="rId31" Type="http://schemas.openxmlformats.org/officeDocument/2006/relationships/image" Target="../media/image12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78.png"/><Relationship Id="rId22" Type="http://schemas.openxmlformats.org/officeDocument/2006/relationships/slide" Target="slide229.xml"/><Relationship Id="rId27" Type="http://schemas.openxmlformats.org/officeDocument/2006/relationships/slide" Target="slide234.xml"/><Relationship Id="rId30" Type="http://schemas.openxmlformats.org/officeDocument/2006/relationships/slide" Target="slide237.xml"/><Relationship Id="rId35" Type="http://schemas.openxmlformats.org/officeDocument/2006/relationships/image" Target="../media/image16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slide" Target="slide227.xml"/><Relationship Id="rId18" Type="http://schemas.openxmlformats.org/officeDocument/2006/relationships/slide" Target="slide23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35.xml"/><Relationship Id="rId7" Type="http://schemas.openxmlformats.org/officeDocument/2006/relationships/image" Target="../media/image77.png"/><Relationship Id="rId12" Type="http://schemas.microsoft.com/office/2007/relationships/hdphoto" Target="../media/hdphoto4.wdp"/><Relationship Id="rId17" Type="http://schemas.openxmlformats.org/officeDocument/2006/relationships/slide" Target="slide231.xml"/><Relationship Id="rId2" Type="http://schemas.openxmlformats.org/officeDocument/2006/relationships/audio" Target="../media/media23.mp3"/><Relationship Id="rId16" Type="http://schemas.openxmlformats.org/officeDocument/2006/relationships/slide" Target="slide230.xml"/><Relationship Id="rId20" Type="http://schemas.openxmlformats.org/officeDocument/2006/relationships/slide" Target="slide234.xml"/><Relationship Id="rId1" Type="http://schemas.microsoft.com/office/2007/relationships/media" Target="../media/media23.mp3"/><Relationship Id="rId6" Type="http://schemas.openxmlformats.org/officeDocument/2006/relationships/image" Target="../media/image72.png"/><Relationship Id="rId11" Type="http://schemas.openxmlformats.org/officeDocument/2006/relationships/image" Target="../media/image12.png"/><Relationship Id="rId24" Type="http://schemas.openxmlformats.org/officeDocument/2006/relationships/slide" Target="slide122.xml"/><Relationship Id="rId5" Type="http://schemas.openxmlformats.org/officeDocument/2006/relationships/image" Target="../media/image73.png"/><Relationship Id="rId15" Type="http://schemas.openxmlformats.org/officeDocument/2006/relationships/slide" Target="slide229.xml"/><Relationship Id="rId23" Type="http://schemas.openxmlformats.org/officeDocument/2006/relationships/slide" Target="slide237.xml"/><Relationship Id="rId10" Type="http://schemas.openxmlformats.org/officeDocument/2006/relationships/image" Target="../media/image79.png"/><Relationship Id="rId19" Type="http://schemas.openxmlformats.org/officeDocument/2006/relationships/slide" Target="slide233.xml"/><Relationship Id="rId4" Type="http://schemas.openxmlformats.org/officeDocument/2006/relationships/image" Target="../media/image68.png"/><Relationship Id="rId9" Type="http://schemas.openxmlformats.org/officeDocument/2006/relationships/image" Target="../media/image13.png"/><Relationship Id="rId14" Type="http://schemas.openxmlformats.org/officeDocument/2006/relationships/slide" Target="slide228.xml"/><Relationship Id="rId22" Type="http://schemas.openxmlformats.org/officeDocument/2006/relationships/slide" Target="slide236.xml"/></Relationships>
</file>

<file path=ppt/slides/_rels/slide122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3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4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5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6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7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8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29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13" Type="http://schemas.microsoft.com/office/2007/relationships/hdphoto" Target="../media/hdphoto4.wdp"/><Relationship Id="rId18" Type="http://schemas.openxmlformats.org/officeDocument/2006/relationships/slide" Target="slide242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45.xml"/><Relationship Id="rId7" Type="http://schemas.openxmlformats.org/officeDocument/2006/relationships/image" Target="../media/image80.png"/><Relationship Id="rId12" Type="http://schemas.openxmlformats.org/officeDocument/2006/relationships/image" Target="../media/image12.png"/><Relationship Id="rId17" Type="http://schemas.openxmlformats.org/officeDocument/2006/relationships/slide" Target="slide241.xml"/><Relationship Id="rId2" Type="http://schemas.openxmlformats.org/officeDocument/2006/relationships/audio" Target="../media/media23.mp3"/><Relationship Id="rId16" Type="http://schemas.openxmlformats.org/officeDocument/2006/relationships/slide" Target="slide240.xml"/><Relationship Id="rId20" Type="http://schemas.openxmlformats.org/officeDocument/2006/relationships/slide" Target="slide244.xml"/><Relationship Id="rId1" Type="http://schemas.microsoft.com/office/2007/relationships/media" Target="../media/media23.mp3"/><Relationship Id="rId6" Type="http://schemas.openxmlformats.org/officeDocument/2006/relationships/image" Target="../media/image78.png"/><Relationship Id="rId11" Type="http://schemas.openxmlformats.org/officeDocument/2006/relationships/image" Target="../media/image13.png"/><Relationship Id="rId5" Type="http://schemas.openxmlformats.org/officeDocument/2006/relationships/image" Target="../media/image77.png"/><Relationship Id="rId15" Type="http://schemas.openxmlformats.org/officeDocument/2006/relationships/slide" Target="slide239.xml"/><Relationship Id="rId10" Type="http://schemas.microsoft.com/office/2007/relationships/hdphoto" Target="../media/hdphoto26.wdp"/><Relationship Id="rId19" Type="http://schemas.openxmlformats.org/officeDocument/2006/relationships/slide" Target="slide243.xml"/><Relationship Id="rId4" Type="http://schemas.openxmlformats.org/officeDocument/2006/relationships/image" Target="../media/image68.png"/><Relationship Id="rId9" Type="http://schemas.openxmlformats.org/officeDocument/2006/relationships/image" Target="../media/image81.png"/><Relationship Id="rId14" Type="http://schemas.openxmlformats.org/officeDocument/2006/relationships/slide" Target="slide23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28.png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49.png"/><Relationship Id="rId2" Type="http://schemas.openxmlformats.org/officeDocument/2006/relationships/audio" Target="../media/media24.mp3"/><Relationship Id="rId16" Type="http://schemas.microsoft.com/office/2007/relationships/hdphoto" Target="../media/hdphoto27.wdp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82.png"/><Relationship Id="rId10" Type="http://schemas.openxmlformats.org/officeDocument/2006/relationships/image" Target="../media/image6.png"/><Relationship Id="rId19" Type="http://schemas.openxmlformats.org/officeDocument/2006/relationships/slide" Target="slide3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28.png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49.png"/><Relationship Id="rId2" Type="http://schemas.openxmlformats.org/officeDocument/2006/relationships/audio" Target="../media/media24.mp3"/><Relationship Id="rId16" Type="http://schemas.microsoft.com/office/2007/relationships/hdphoto" Target="../media/hdphoto27.wdp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82.png"/><Relationship Id="rId10" Type="http://schemas.openxmlformats.org/officeDocument/2006/relationships/image" Target="../media/image6.png"/><Relationship Id="rId19" Type="http://schemas.openxmlformats.org/officeDocument/2006/relationships/slide" Target="slide4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28.png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49.png"/><Relationship Id="rId2" Type="http://schemas.openxmlformats.org/officeDocument/2006/relationships/audio" Target="../media/media24.mp3"/><Relationship Id="rId16" Type="http://schemas.microsoft.com/office/2007/relationships/hdphoto" Target="../media/hdphoto27.wdp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82.png"/><Relationship Id="rId10" Type="http://schemas.openxmlformats.org/officeDocument/2006/relationships/image" Target="../media/image6.png"/><Relationship Id="rId19" Type="http://schemas.openxmlformats.org/officeDocument/2006/relationships/slide" Target="slide5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28.png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49.png"/><Relationship Id="rId2" Type="http://schemas.openxmlformats.org/officeDocument/2006/relationships/audio" Target="../media/media24.mp3"/><Relationship Id="rId16" Type="http://schemas.microsoft.com/office/2007/relationships/hdphoto" Target="../media/hdphoto27.wdp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82.png"/><Relationship Id="rId10" Type="http://schemas.openxmlformats.org/officeDocument/2006/relationships/image" Target="../media/image6.png"/><Relationship Id="rId19" Type="http://schemas.openxmlformats.org/officeDocument/2006/relationships/slide" Target="slide6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28.png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microsoft.com/office/2007/relationships/hdphoto" Target="../media/hdphoto28.wdp"/><Relationship Id="rId2" Type="http://schemas.openxmlformats.org/officeDocument/2006/relationships/audio" Target="../media/media24.mp3"/><Relationship Id="rId16" Type="http://schemas.openxmlformats.org/officeDocument/2006/relationships/image" Target="../media/image85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7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28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8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8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28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8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9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1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2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3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4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5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6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7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8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19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20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21" Type="http://schemas.openxmlformats.org/officeDocument/2006/relationships/image" Target="../media/image8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21.xml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4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56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3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4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5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6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7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8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29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30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31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32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microsoft.com/office/2007/relationships/hdphoto" Target="../media/hdphoto29.wdp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33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microsoft.com/office/2007/relationships/hdphoto" Target="../media/hdphoto2.wdp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10.png"/><Relationship Id="rId4" Type="http://schemas.openxmlformats.org/officeDocument/2006/relationships/audio" Target="../media/media25.mp3"/><Relationship Id="rId9" Type="http://schemas.microsoft.com/office/2007/relationships/hdphoto" Target="../media/hdphoto11.wdp"/><Relationship Id="rId14" Type="http://schemas.openxmlformats.org/officeDocument/2006/relationships/image" Target="../media/image13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slide" Target="slide35.xml"/><Relationship Id="rId3" Type="http://schemas.microsoft.com/office/2007/relationships/media" Target="../media/media25.mp3"/><Relationship Id="rId21" Type="http://schemas.openxmlformats.org/officeDocument/2006/relationships/image" Target="../media/image84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28.png"/><Relationship Id="rId2" Type="http://schemas.openxmlformats.org/officeDocument/2006/relationships/audio" Target="../media/media24.mp3"/><Relationship Id="rId16" Type="http://schemas.openxmlformats.org/officeDocument/2006/relationships/image" Target="../media/image88.png"/><Relationship Id="rId20" Type="http://schemas.openxmlformats.org/officeDocument/2006/relationships/image" Target="../media/image56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media11.wav"/><Relationship Id="rId13" Type="http://schemas.openxmlformats.org/officeDocument/2006/relationships/image" Target="../media/image5.png"/><Relationship Id="rId18" Type="http://schemas.microsoft.com/office/2007/relationships/hdphoto" Target="../media/hdphoto10.wdp"/><Relationship Id="rId26" Type="http://schemas.openxmlformats.org/officeDocument/2006/relationships/slide" Target="slide137.xml"/><Relationship Id="rId39" Type="http://schemas.openxmlformats.org/officeDocument/2006/relationships/slide" Target="slide22.xml"/><Relationship Id="rId3" Type="http://schemas.microsoft.com/office/2007/relationships/media" Target="../media/media9.wav"/><Relationship Id="rId21" Type="http://schemas.microsoft.com/office/2007/relationships/hdphoto" Target="../media/hdphoto2.wdp"/><Relationship Id="rId34" Type="http://schemas.openxmlformats.org/officeDocument/2006/relationships/slide" Target="slide145.xml"/><Relationship Id="rId7" Type="http://schemas.microsoft.com/office/2007/relationships/media" Target="../media/media11.wav"/><Relationship Id="rId12" Type="http://schemas.openxmlformats.org/officeDocument/2006/relationships/image" Target="../media/image4.png"/><Relationship Id="rId17" Type="http://schemas.openxmlformats.org/officeDocument/2006/relationships/image" Target="../media/image27.png"/><Relationship Id="rId25" Type="http://schemas.openxmlformats.org/officeDocument/2006/relationships/image" Target="../media/image26.png"/><Relationship Id="rId33" Type="http://schemas.openxmlformats.org/officeDocument/2006/relationships/slide" Target="slide144.xml"/><Relationship Id="rId38" Type="http://schemas.openxmlformats.org/officeDocument/2006/relationships/image" Target="../media/image28.png"/><Relationship Id="rId2" Type="http://schemas.openxmlformats.org/officeDocument/2006/relationships/audio" Target="../media/media7.mp3"/><Relationship Id="rId16" Type="http://schemas.openxmlformats.org/officeDocument/2006/relationships/image" Target="../media/image8.png"/><Relationship Id="rId20" Type="http://schemas.openxmlformats.org/officeDocument/2006/relationships/image" Target="../media/image10.png"/><Relationship Id="rId29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audio" Target="../media/media2.mp3"/><Relationship Id="rId11" Type="http://schemas.openxmlformats.org/officeDocument/2006/relationships/image" Target="../media/image2.png"/><Relationship Id="rId24" Type="http://schemas.microsoft.com/office/2007/relationships/hdphoto" Target="../media/hdphoto4.wdp"/><Relationship Id="rId32" Type="http://schemas.openxmlformats.org/officeDocument/2006/relationships/slide" Target="slide143.xml"/><Relationship Id="rId37" Type="http://schemas.openxmlformats.org/officeDocument/2006/relationships/image" Target="../media/image16.png"/><Relationship Id="rId40" Type="http://schemas.openxmlformats.org/officeDocument/2006/relationships/image" Target="../media/image29.png"/><Relationship Id="rId5" Type="http://schemas.microsoft.com/office/2007/relationships/media" Target="../media/media2.mp3"/><Relationship Id="rId15" Type="http://schemas.openxmlformats.org/officeDocument/2006/relationships/image" Target="../media/image7.png"/><Relationship Id="rId23" Type="http://schemas.openxmlformats.org/officeDocument/2006/relationships/image" Target="../media/image12.png"/><Relationship Id="rId28" Type="http://schemas.openxmlformats.org/officeDocument/2006/relationships/slide" Target="slide139.xml"/><Relationship Id="rId36" Type="http://schemas.openxmlformats.org/officeDocument/2006/relationships/slide" Target="slide147.xml"/><Relationship Id="rId10" Type="http://schemas.openxmlformats.org/officeDocument/2006/relationships/image" Target="../media/image1.png"/><Relationship Id="rId19" Type="http://schemas.openxmlformats.org/officeDocument/2006/relationships/image" Target="../media/image3.png"/><Relationship Id="rId31" Type="http://schemas.openxmlformats.org/officeDocument/2006/relationships/slide" Target="slide142.xml"/><Relationship Id="rId4" Type="http://schemas.openxmlformats.org/officeDocument/2006/relationships/audio" Target="../media/media9.wav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6.png"/><Relationship Id="rId22" Type="http://schemas.openxmlformats.org/officeDocument/2006/relationships/image" Target="../media/image25.png"/><Relationship Id="rId27" Type="http://schemas.openxmlformats.org/officeDocument/2006/relationships/slide" Target="slide138.xml"/><Relationship Id="rId30" Type="http://schemas.openxmlformats.org/officeDocument/2006/relationships/slide" Target="slide141.xml"/><Relationship Id="rId35" Type="http://schemas.openxmlformats.org/officeDocument/2006/relationships/slide" Target="slide146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slide" Target="slide36.xml"/><Relationship Id="rId3" Type="http://schemas.microsoft.com/office/2007/relationships/media" Target="../media/media25.mp3"/><Relationship Id="rId21" Type="http://schemas.openxmlformats.org/officeDocument/2006/relationships/image" Target="../media/image84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28.png"/><Relationship Id="rId2" Type="http://schemas.openxmlformats.org/officeDocument/2006/relationships/audio" Target="../media/media24.mp3"/><Relationship Id="rId16" Type="http://schemas.openxmlformats.org/officeDocument/2006/relationships/image" Target="../media/image88.png"/><Relationship Id="rId20" Type="http://schemas.openxmlformats.org/officeDocument/2006/relationships/image" Target="../media/image56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slide" Target="slide37.xml"/><Relationship Id="rId3" Type="http://schemas.microsoft.com/office/2007/relationships/media" Target="../media/media25.mp3"/><Relationship Id="rId21" Type="http://schemas.openxmlformats.org/officeDocument/2006/relationships/image" Target="../media/image84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28.png"/><Relationship Id="rId2" Type="http://schemas.openxmlformats.org/officeDocument/2006/relationships/audio" Target="../media/media24.mp3"/><Relationship Id="rId16" Type="http://schemas.openxmlformats.org/officeDocument/2006/relationships/image" Target="../media/image88.png"/><Relationship Id="rId20" Type="http://schemas.openxmlformats.org/officeDocument/2006/relationships/image" Target="../media/image56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slide" Target="slide38.xml"/><Relationship Id="rId3" Type="http://schemas.microsoft.com/office/2007/relationships/media" Target="../media/media25.mp3"/><Relationship Id="rId21" Type="http://schemas.openxmlformats.org/officeDocument/2006/relationships/image" Target="../media/image84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28.png"/><Relationship Id="rId2" Type="http://schemas.openxmlformats.org/officeDocument/2006/relationships/audio" Target="../media/media24.mp3"/><Relationship Id="rId16" Type="http://schemas.openxmlformats.org/officeDocument/2006/relationships/image" Target="../media/image88.png"/><Relationship Id="rId20" Type="http://schemas.openxmlformats.org/officeDocument/2006/relationships/image" Target="../media/image56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14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39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39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14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39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40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14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39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41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14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39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42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4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5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6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media12.wav"/><Relationship Id="rId13" Type="http://schemas.openxmlformats.org/officeDocument/2006/relationships/image" Target="../media/image4.png"/><Relationship Id="rId18" Type="http://schemas.openxmlformats.org/officeDocument/2006/relationships/image" Target="../media/image9.png"/><Relationship Id="rId26" Type="http://schemas.openxmlformats.org/officeDocument/2006/relationships/slide" Target="slide137.xml"/><Relationship Id="rId39" Type="http://schemas.openxmlformats.org/officeDocument/2006/relationships/slide" Target="slide22.xml"/><Relationship Id="rId3" Type="http://schemas.microsoft.com/office/2007/relationships/media" Target="../media/media9.wav"/><Relationship Id="rId21" Type="http://schemas.microsoft.com/office/2007/relationships/hdphoto" Target="../media/hdphoto2.wdp"/><Relationship Id="rId34" Type="http://schemas.openxmlformats.org/officeDocument/2006/relationships/slide" Target="slide145.xml"/><Relationship Id="rId7" Type="http://schemas.microsoft.com/office/2007/relationships/media" Target="../media/media12.wav"/><Relationship Id="rId12" Type="http://schemas.openxmlformats.org/officeDocument/2006/relationships/image" Target="../media/image2.png"/><Relationship Id="rId17" Type="http://schemas.openxmlformats.org/officeDocument/2006/relationships/image" Target="../media/image8.png"/><Relationship Id="rId25" Type="http://schemas.openxmlformats.org/officeDocument/2006/relationships/image" Target="../media/image26.png"/><Relationship Id="rId33" Type="http://schemas.openxmlformats.org/officeDocument/2006/relationships/slide" Target="slide144.xml"/><Relationship Id="rId38" Type="http://schemas.openxmlformats.org/officeDocument/2006/relationships/image" Target="../media/image28.png"/><Relationship Id="rId2" Type="http://schemas.openxmlformats.org/officeDocument/2006/relationships/audio" Target="../media/media7.mp3"/><Relationship Id="rId16" Type="http://schemas.openxmlformats.org/officeDocument/2006/relationships/image" Target="../media/image7.png"/><Relationship Id="rId20" Type="http://schemas.openxmlformats.org/officeDocument/2006/relationships/image" Target="../media/image10.png"/><Relationship Id="rId29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audio" Target="../media/media2.mp3"/><Relationship Id="rId11" Type="http://schemas.openxmlformats.org/officeDocument/2006/relationships/image" Target="../media/image3.png"/><Relationship Id="rId24" Type="http://schemas.microsoft.com/office/2007/relationships/hdphoto" Target="../media/hdphoto4.wdp"/><Relationship Id="rId32" Type="http://schemas.openxmlformats.org/officeDocument/2006/relationships/slide" Target="slide143.xml"/><Relationship Id="rId37" Type="http://schemas.openxmlformats.org/officeDocument/2006/relationships/image" Target="../media/image16.png"/><Relationship Id="rId40" Type="http://schemas.openxmlformats.org/officeDocument/2006/relationships/image" Target="../media/image30.png"/><Relationship Id="rId5" Type="http://schemas.microsoft.com/office/2007/relationships/media" Target="../media/media2.mp3"/><Relationship Id="rId15" Type="http://schemas.openxmlformats.org/officeDocument/2006/relationships/image" Target="../media/image6.png"/><Relationship Id="rId23" Type="http://schemas.openxmlformats.org/officeDocument/2006/relationships/image" Target="../media/image12.png"/><Relationship Id="rId28" Type="http://schemas.openxmlformats.org/officeDocument/2006/relationships/slide" Target="slide139.xml"/><Relationship Id="rId36" Type="http://schemas.openxmlformats.org/officeDocument/2006/relationships/slide" Target="slide147.xml"/><Relationship Id="rId10" Type="http://schemas.openxmlformats.org/officeDocument/2006/relationships/image" Target="../media/image1.png"/><Relationship Id="rId19" Type="http://schemas.microsoft.com/office/2007/relationships/hdphoto" Target="../media/hdphoto1.wdp"/><Relationship Id="rId31" Type="http://schemas.openxmlformats.org/officeDocument/2006/relationships/slide" Target="slide142.xml"/><Relationship Id="rId4" Type="http://schemas.openxmlformats.org/officeDocument/2006/relationships/audio" Target="../media/media9.wav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5.png"/><Relationship Id="rId22" Type="http://schemas.openxmlformats.org/officeDocument/2006/relationships/image" Target="../media/image25.png"/><Relationship Id="rId27" Type="http://schemas.openxmlformats.org/officeDocument/2006/relationships/slide" Target="slide138.xml"/><Relationship Id="rId30" Type="http://schemas.openxmlformats.org/officeDocument/2006/relationships/slide" Target="slide141.xml"/><Relationship Id="rId35" Type="http://schemas.openxmlformats.org/officeDocument/2006/relationships/slide" Target="slide146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7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8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49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0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1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2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0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89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4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5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6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7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media14.wav"/><Relationship Id="rId13" Type="http://schemas.openxmlformats.org/officeDocument/2006/relationships/image" Target="../media/image5.png"/><Relationship Id="rId18" Type="http://schemas.openxmlformats.org/officeDocument/2006/relationships/image" Target="../media/image3.png"/><Relationship Id="rId26" Type="http://schemas.openxmlformats.org/officeDocument/2006/relationships/slide" Target="slide138.xml"/><Relationship Id="rId39" Type="http://schemas.openxmlformats.org/officeDocument/2006/relationships/image" Target="../media/image16.png"/><Relationship Id="rId3" Type="http://schemas.microsoft.com/office/2007/relationships/media" Target="../media/media2.mp3"/><Relationship Id="rId21" Type="http://schemas.openxmlformats.org/officeDocument/2006/relationships/image" Target="../media/image25.png"/><Relationship Id="rId34" Type="http://schemas.openxmlformats.org/officeDocument/2006/relationships/slide" Target="slide146.xml"/><Relationship Id="rId7" Type="http://schemas.microsoft.com/office/2007/relationships/media" Target="../media/media14.wav"/><Relationship Id="rId12" Type="http://schemas.openxmlformats.org/officeDocument/2006/relationships/image" Target="../media/image4.png"/><Relationship Id="rId17" Type="http://schemas.openxmlformats.org/officeDocument/2006/relationships/image" Target="../media/image31.png"/><Relationship Id="rId25" Type="http://schemas.openxmlformats.org/officeDocument/2006/relationships/slide" Target="slide137.xml"/><Relationship Id="rId33" Type="http://schemas.openxmlformats.org/officeDocument/2006/relationships/slide" Target="slide145.xml"/><Relationship Id="rId38" Type="http://schemas.openxmlformats.org/officeDocument/2006/relationships/slide" Target="slide22.xml"/><Relationship Id="rId2" Type="http://schemas.openxmlformats.org/officeDocument/2006/relationships/audio" Target="../media/media7.mp3"/><Relationship Id="rId16" Type="http://schemas.openxmlformats.org/officeDocument/2006/relationships/image" Target="../media/image8.png"/><Relationship Id="rId20" Type="http://schemas.microsoft.com/office/2007/relationships/hdphoto" Target="../media/hdphoto2.wdp"/><Relationship Id="rId29" Type="http://schemas.openxmlformats.org/officeDocument/2006/relationships/slide" Target="slide141.xml"/><Relationship Id="rId1" Type="http://schemas.microsoft.com/office/2007/relationships/media" Target="../media/media7.mp3"/><Relationship Id="rId6" Type="http://schemas.openxmlformats.org/officeDocument/2006/relationships/audio" Target="../media/media13.wav"/><Relationship Id="rId11" Type="http://schemas.openxmlformats.org/officeDocument/2006/relationships/image" Target="../media/image2.png"/><Relationship Id="rId24" Type="http://schemas.openxmlformats.org/officeDocument/2006/relationships/image" Target="../media/image26.png"/><Relationship Id="rId32" Type="http://schemas.openxmlformats.org/officeDocument/2006/relationships/slide" Target="slide144.xml"/><Relationship Id="rId37" Type="http://schemas.openxmlformats.org/officeDocument/2006/relationships/image" Target="../media/image32.png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microsoft.com/office/2007/relationships/hdphoto" Target="../media/hdphoto4.wdp"/><Relationship Id="rId28" Type="http://schemas.openxmlformats.org/officeDocument/2006/relationships/slide" Target="slide140.xml"/><Relationship Id="rId36" Type="http://schemas.openxmlformats.org/officeDocument/2006/relationships/image" Target="../media/image28.png"/><Relationship Id="rId10" Type="http://schemas.openxmlformats.org/officeDocument/2006/relationships/image" Target="../media/image1.png"/><Relationship Id="rId19" Type="http://schemas.openxmlformats.org/officeDocument/2006/relationships/image" Target="../media/image10.png"/><Relationship Id="rId31" Type="http://schemas.openxmlformats.org/officeDocument/2006/relationships/slide" Target="slide14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6.png"/><Relationship Id="rId22" Type="http://schemas.openxmlformats.org/officeDocument/2006/relationships/image" Target="../media/image12.png"/><Relationship Id="rId27" Type="http://schemas.openxmlformats.org/officeDocument/2006/relationships/slide" Target="slide139.xml"/><Relationship Id="rId30" Type="http://schemas.openxmlformats.org/officeDocument/2006/relationships/slide" Target="slide142.xml"/><Relationship Id="rId35" Type="http://schemas.openxmlformats.org/officeDocument/2006/relationships/slide" Target="slide147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8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59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60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61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3.png"/><Relationship Id="rId18" Type="http://schemas.openxmlformats.org/officeDocument/2006/relationships/slide" Target="slide62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5.png"/><Relationship Id="rId17" Type="http://schemas.openxmlformats.org/officeDocument/2006/relationships/image" Target="../media/image84.png"/><Relationship Id="rId2" Type="http://schemas.openxmlformats.org/officeDocument/2006/relationships/audio" Target="../media/media24.mp3"/><Relationship Id="rId16" Type="http://schemas.openxmlformats.org/officeDocument/2006/relationships/image" Target="../media/image5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4.png"/><Relationship Id="rId5" Type="http://schemas.microsoft.com/office/2007/relationships/media" Target="../media/media13.wav"/><Relationship Id="rId15" Type="http://schemas.microsoft.com/office/2007/relationships/hdphoto" Target="../media/hdphoto31.wdp"/><Relationship Id="rId10" Type="http://schemas.openxmlformats.org/officeDocument/2006/relationships/image" Target="../media/image43.png"/><Relationship Id="rId19" Type="http://schemas.openxmlformats.org/officeDocument/2006/relationships/image" Target="../media/image83.png"/><Relationship Id="rId4" Type="http://schemas.openxmlformats.org/officeDocument/2006/relationships/audio" Target="../media/media25.mp3"/><Relationship Id="rId9" Type="http://schemas.openxmlformats.org/officeDocument/2006/relationships/image" Target="../media/image42.png"/><Relationship Id="rId14" Type="http://schemas.openxmlformats.org/officeDocument/2006/relationships/image" Target="../media/image90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38.png"/><Relationship Id="rId3" Type="http://schemas.microsoft.com/office/2007/relationships/media" Target="../media/media25.mp3"/><Relationship Id="rId21" Type="http://schemas.openxmlformats.org/officeDocument/2006/relationships/image" Target="../media/image13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40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slide" Target="slide64.xml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91.png"/><Relationship Id="rId27" Type="http://schemas.microsoft.com/office/2007/relationships/hdphoto" Target="../media/hdphoto13.wdp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38.png"/><Relationship Id="rId3" Type="http://schemas.microsoft.com/office/2007/relationships/media" Target="../media/media25.mp3"/><Relationship Id="rId21" Type="http://schemas.openxmlformats.org/officeDocument/2006/relationships/image" Target="../media/image13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40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slide" Target="slide65.xml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91.png"/><Relationship Id="rId27" Type="http://schemas.microsoft.com/office/2007/relationships/hdphoto" Target="../media/hdphoto13.wdp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38.png"/><Relationship Id="rId3" Type="http://schemas.microsoft.com/office/2007/relationships/media" Target="../media/media25.mp3"/><Relationship Id="rId21" Type="http://schemas.openxmlformats.org/officeDocument/2006/relationships/image" Target="../media/image13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40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slide" Target="slide66.xml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91.png"/><Relationship Id="rId27" Type="http://schemas.microsoft.com/office/2007/relationships/hdphoto" Target="../media/hdphoto13.wdp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38.png"/><Relationship Id="rId3" Type="http://schemas.microsoft.com/office/2007/relationships/media" Target="../media/media25.mp3"/><Relationship Id="rId21" Type="http://schemas.openxmlformats.org/officeDocument/2006/relationships/image" Target="../media/image13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40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slide" Target="slide67.xml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91.png"/><Relationship Id="rId27" Type="http://schemas.microsoft.com/office/2007/relationships/hdphoto" Target="../media/hdphoto13.wdp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84.png"/><Relationship Id="rId3" Type="http://schemas.microsoft.com/office/2007/relationships/media" Target="../media/media25.mp3"/><Relationship Id="rId21" Type="http://schemas.microsoft.com/office/2007/relationships/hdphoto" Target="../media/hdphoto13.wdp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microsoft.com/office/2007/relationships/hdphoto" Target="../media/hdphoto32.wdp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38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image" Target="../media/image92.png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13.png"/><Relationship Id="rId28" Type="http://schemas.openxmlformats.org/officeDocument/2006/relationships/image" Target="../media/image83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40.png"/><Relationship Id="rId27" Type="http://schemas.openxmlformats.org/officeDocument/2006/relationships/slide" Target="slide6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84.png"/><Relationship Id="rId3" Type="http://schemas.microsoft.com/office/2007/relationships/media" Target="../media/media25.mp3"/><Relationship Id="rId21" Type="http://schemas.microsoft.com/office/2007/relationships/hdphoto" Target="../media/hdphoto13.wdp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microsoft.com/office/2007/relationships/hdphoto" Target="../media/hdphoto32.wdp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38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image" Target="../media/image92.png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13.png"/><Relationship Id="rId28" Type="http://schemas.openxmlformats.org/officeDocument/2006/relationships/image" Target="../media/image83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40.png"/><Relationship Id="rId27" Type="http://schemas.openxmlformats.org/officeDocument/2006/relationships/slide" Target="slide69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10.png"/><Relationship Id="rId26" Type="http://schemas.openxmlformats.org/officeDocument/2006/relationships/image" Target="../media/image84.png"/><Relationship Id="rId3" Type="http://schemas.microsoft.com/office/2007/relationships/media" Target="../media/media25.mp3"/><Relationship Id="rId21" Type="http://schemas.microsoft.com/office/2007/relationships/hdphoto" Target="../media/hdphoto13.wdp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microsoft.com/office/2007/relationships/hdphoto" Target="../media/hdphoto32.wdp"/><Relationship Id="rId2" Type="http://schemas.openxmlformats.org/officeDocument/2006/relationships/audio" Target="../media/media24.mp3"/><Relationship Id="rId16" Type="http://schemas.openxmlformats.org/officeDocument/2006/relationships/image" Target="../media/image8.png"/><Relationship Id="rId20" Type="http://schemas.openxmlformats.org/officeDocument/2006/relationships/image" Target="../media/image38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4.png"/><Relationship Id="rId24" Type="http://schemas.openxmlformats.org/officeDocument/2006/relationships/image" Target="../media/image92.png"/><Relationship Id="rId5" Type="http://schemas.microsoft.com/office/2007/relationships/media" Target="../media/media13.wav"/><Relationship Id="rId15" Type="http://schemas.openxmlformats.org/officeDocument/2006/relationships/image" Target="../media/image7.png"/><Relationship Id="rId23" Type="http://schemas.openxmlformats.org/officeDocument/2006/relationships/image" Target="../media/image13.png"/><Relationship Id="rId28" Type="http://schemas.openxmlformats.org/officeDocument/2006/relationships/image" Target="../media/image83.png"/><Relationship Id="rId10" Type="http://schemas.openxmlformats.org/officeDocument/2006/relationships/image" Target="../media/image58.png"/><Relationship Id="rId19" Type="http://schemas.microsoft.com/office/2007/relationships/hdphoto" Target="../media/hdphoto2.wdp"/><Relationship Id="rId4" Type="http://schemas.openxmlformats.org/officeDocument/2006/relationships/audio" Target="../media/media25.mp3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40.png"/><Relationship Id="rId27" Type="http://schemas.openxmlformats.org/officeDocument/2006/relationships/slide" Target="slide70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2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3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4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5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6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7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8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79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1.png"/><Relationship Id="rId18" Type="http://schemas.microsoft.com/office/2007/relationships/hdphoto" Target="../media/hdphoto8.wdp"/><Relationship Id="rId26" Type="http://schemas.openxmlformats.org/officeDocument/2006/relationships/slide" Target="slide132.xml"/><Relationship Id="rId3" Type="http://schemas.microsoft.com/office/2007/relationships/media" Target="../media/media8.wav"/><Relationship Id="rId21" Type="http://schemas.microsoft.com/office/2007/relationships/hdphoto" Target="../media/hdphoto4.wdp"/><Relationship Id="rId7" Type="http://schemas.openxmlformats.org/officeDocument/2006/relationships/image" Target="../media/image1.png"/><Relationship Id="rId12" Type="http://schemas.openxmlformats.org/officeDocument/2006/relationships/image" Target="../media/image8.png"/><Relationship Id="rId17" Type="http://schemas.openxmlformats.org/officeDocument/2006/relationships/image" Target="../media/image21.png"/><Relationship Id="rId25" Type="http://schemas.openxmlformats.org/officeDocument/2006/relationships/slide" Target="slide131.xml"/><Relationship Id="rId2" Type="http://schemas.openxmlformats.org/officeDocument/2006/relationships/audio" Target="../media/media7.mp3"/><Relationship Id="rId16" Type="http://schemas.microsoft.com/office/2007/relationships/hdphoto" Target="../media/hdphoto2.wdp"/><Relationship Id="rId20" Type="http://schemas.openxmlformats.org/officeDocument/2006/relationships/image" Target="../media/image12.png"/><Relationship Id="rId29" Type="http://schemas.openxmlformats.org/officeDocument/2006/relationships/slide" Target="slide135.xml"/><Relationship Id="rId1" Type="http://schemas.microsoft.com/office/2007/relationships/media" Target="../media/media7.mp3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24" Type="http://schemas.openxmlformats.org/officeDocument/2006/relationships/slide" Target="slide130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10.png"/><Relationship Id="rId23" Type="http://schemas.microsoft.com/office/2007/relationships/hdphoto" Target="../media/hdphoto9.wdp"/><Relationship Id="rId28" Type="http://schemas.openxmlformats.org/officeDocument/2006/relationships/slide" Target="slide134.xml"/><Relationship Id="rId10" Type="http://schemas.openxmlformats.org/officeDocument/2006/relationships/image" Target="../media/image6.png"/><Relationship Id="rId19" Type="http://schemas.openxmlformats.org/officeDocument/2006/relationships/image" Target="../media/image16.png"/><Relationship Id="rId31" Type="http://schemas.openxmlformats.org/officeDocument/2006/relationships/slide" Target="slide10.xml"/><Relationship Id="rId4" Type="http://schemas.openxmlformats.org/officeDocument/2006/relationships/audio" Target="../media/media8.wav"/><Relationship Id="rId9" Type="http://schemas.openxmlformats.org/officeDocument/2006/relationships/image" Target="../media/image5.png"/><Relationship Id="rId14" Type="http://schemas.microsoft.com/office/2007/relationships/hdphoto" Target="../media/hdphoto3.wdp"/><Relationship Id="rId22" Type="http://schemas.openxmlformats.org/officeDocument/2006/relationships/image" Target="../media/image22.png"/><Relationship Id="rId27" Type="http://schemas.openxmlformats.org/officeDocument/2006/relationships/slide" Target="slide133.xml"/><Relationship Id="rId30" Type="http://schemas.openxmlformats.org/officeDocument/2006/relationships/slide" Target="slide13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80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81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3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slide" Target="slide82.xml"/><Relationship Id="rId2" Type="http://schemas.openxmlformats.org/officeDocument/2006/relationships/audio" Target="../media/media24.mp3"/><Relationship Id="rId16" Type="http://schemas.openxmlformats.org/officeDocument/2006/relationships/image" Target="../media/image84.png"/><Relationship Id="rId20" Type="http://schemas.microsoft.com/office/2007/relationships/hdphoto" Target="../media/hdphoto33.wdp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7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93.png"/><Relationship Id="rId4" Type="http://schemas.openxmlformats.org/officeDocument/2006/relationships/audio" Target="../media/media25.mp3"/><Relationship Id="rId9" Type="http://schemas.openxmlformats.org/officeDocument/2006/relationships/image" Target="../media/image6.png"/><Relationship Id="rId14" Type="http://schemas.microsoft.com/office/2007/relationships/hdphoto" Target="../media/hdphoto2.wdp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4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5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6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7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8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89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90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5.png"/><Relationship Id="rId18" Type="http://schemas.openxmlformats.org/officeDocument/2006/relationships/slide" Target="slide138.xml"/><Relationship Id="rId26" Type="http://schemas.openxmlformats.org/officeDocument/2006/relationships/slide" Target="slide14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1.xml"/><Relationship Id="rId7" Type="http://schemas.openxmlformats.org/officeDocument/2006/relationships/image" Target="../media/image5.png"/><Relationship Id="rId12" Type="http://schemas.microsoft.com/office/2007/relationships/hdphoto" Target="../media/hdphoto2.wdp"/><Relationship Id="rId17" Type="http://schemas.openxmlformats.org/officeDocument/2006/relationships/slide" Target="slide137.xml"/><Relationship Id="rId25" Type="http://schemas.openxmlformats.org/officeDocument/2006/relationships/slide" Target="slide145.xml"/><Relationship Id="rId2" Type="http://schemas.openxmlformats.org/officeDocument/2006/relationships/audio" Target="../media/media7.mp3"/><Relationship Id="rId16" Type="http://schemas.openxmlformats.org/officeDocument/2006/relationships/image" Target="../media/image26.png"/><Relationship Id="rId20" Type="http://schemas.openxmlformats.org/officeDocument/2006/relationships/slide" Target="slide14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144.xml"/><Relationship Id="rId5" Type="http://schemas.openxmlformats.org/officeDocument/2006/relationships/image" Target="../media/image2.png"/><Relationship Id="rId15" Type="http://schemas.microsoft.com/office/2007/relationships/hdphoto" Target="../media/hdphoto4.wdp"/><Relationship Id="rId23" Type="http://schemas.openxmlformats.org/officeDocument/2006/relationships/slide" Target="slide143.xml"/><Relationship Id="rId28" Type="http://schemas.openxmlformats.org/officeDocument/2006/relationships/slide" Target="slide22.xml"/><Relationship Id="rId10" Type="http://schemas.openxmlformats.org/officeDocument/2006/relationships/image" Target="../media/image8.png"/><Relationship Id="rId19" Type="http://schemas.openxmlformats.org/officeDocument/2006/relationships/slide" Target="slide13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slide" Target="slide142.xml"/><Relationship Id="rId27" Type="http://schemas.openxmlformats.org/officeDocument/2006/relationships/slide" Target="slide14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91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slide" Target="slide92.xml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image" Target="../media/image84.png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93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openxmlformats.org/officeDocument/2006/relationships/image" Target="../media/image84.png"/><Relationship Id="rId3" Type="http://schemas.microsoft.com/office/2007/relationships/media" Target="../media/media25.mp3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6.png"/><Relationship Id="rId17" Type="http://schemas.microsoft.com/office/2007/relationships/hdphoto" Target="../media/hdphoto34.wdp"/><Relationship Id="rId2" Type="http://schemas.openxmlformats.org/officeDocument/2006/relationships/audio" Target="../media/media24.mp3"/><Relationship Id="rId16" Type="http://schemas.openxmlformats.org/officeDocument/2006/relationships/image" Target="../media/image94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8.png"/><Relationship Id="rId5" Type="http://schemas.microsoft.com/office/2007/relationships/media" Target="../media/media13.wav"/><Relationship Id="rId15" Type="http://schemas.openxmlformats.org/officeDocument/2006/relationships/image" Target="../media/image13.png"/><Relationship Id="rId10" Type="http://schemas.openxmlformats.org/officeDocument/2006/relationships/image" Target="../media/image5.png"/><Relationship Id="rId19" Type="http://schemas.openxmlformats.org/officeDocument/2006/relationships/slide" Target="slide94.xml"/><Relationship Id="rId4" Type="http://schemas.openxmlformats.org/officeDocument/2006/relationships/audio" Target="../media/media25.mp3"/><Relationship Id="rId9" Type="http://schemas.openxmlformats.org/officeDocument/2006/relationships/image" Target="../media/image7.png"/><Relationship Id="rId14" Type="http://schemas.microsoft.com/office/2007/relationships/hdphoto" Target="../media/hdphoto2.wdp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35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9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96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35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9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97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35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9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98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35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9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99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0.png"/><Relationship Id="rId18" Type="http://schemas.microsoft.com/office/2007/relationships/hdphoto" Target="../media/hdphoto35.wdp"/><Relationship Id="rId3" Type="http://schemas.microsoft.com/office/2007/relationships/media" Target="../media/media25.mp3"/><Relationship Id="rId21" Type="http://schemas.openxmlformats.org/officeDocument/2006/relationships/image" Target="../media/image56.png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8.png"/><Relationship Id="rId17" Type="http://schemas.openxmlformats.org/officeDocument/2006/relationships/image" Target="../media/image95.png"/><Relationship Id="rId2" Type="http://schemas.openxmlformats.org/officeDocument/2006/relationships/audio" Target="../media/media24.mp3"/><Relationship Id="rId16" Type="http://schemas.openxmlformats.org/officeDocument/2006/relationships/image" Target="../media/image28.png"/><Relationship Id="rId20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microsoft.com/office/2007/relationships/media" Target="../media/media13.wav"/><Relationship Id="rId11" Type="http://schemas.openxmlformats.org/officeDocument/2006/relationships/image" Target="../media/image7.png"/><Relationship Id="rId5" Type="http://schemas.openxmlformats.org/officeDocument/2006/relationships/audio" Target="NULL" TargetMode="External"/><Relationship Id="rId15" Type="http://schemas.openxmlformats.org/officeDocument/2006/relationships/image" Target="../media/image49.png"/><Relationship Id="rId10" Type="http://schemas.openxmlformats.org/officeDocument/2006/relationships/image" Target="../media/image6.png"/><Relationship Id="rId19" Type="http://schemas.openxmlformats.org/officeDocument/2006/relationships/slide" Target="slide100.xml"/><Relationship Id="rId4" Type="http://schemas.openxmlformats.org/officeDocument/2006/relationships/audio" Target="../media/media25.mp3"/><Relationship Id="rId9" Type="http://schemas.openxmlformats.org/officeDocument/2006/relationships/image" Target="../media/image5.png"/><Relationship Id="rId14" Type="http://schemas.microsoft.com/office/2007/relationships/hdphoto" Target="../media/hdphoto2.wdp"/><Relationship Id="rId22" Type="http://schemas.openxmlformats.org/officeDocument/2006/relationships/image" Target="../media/image84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2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2.png"/><Relationship Id="rId26" Type="http://schemas.openxmlformats.org/officeDocument/2006/relationships/slide" Target="slide1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8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2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image" Target="../media/image13.png"/><Relationship Id="rId29" Type="http://schemas.openxmlformats.org/officeDocument/2006/relationships/slide" Target="slide156.xml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1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0.xml"/><Relationship Id="rId28" Type="http://schemas.openxmlformats.org/officeDocument/2006/relationships/slide" Target="slide155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31" Type="http://schemas.openxmlformats.org/officeDocument/2006/relationships/slide" Target="slide158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49.xml"/><Relationship Id="rId27" Type="http://schemas.openxmlformats.org/officeDocument/2006/relationships/slide" Target="slide154.xml"/><Relationship Id="rId30" Type="http://schemas.openxmlformats.org/officeDocument/2006/relationships/slide" Target="slide157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3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4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5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6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7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8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microsoft.com/office/2007/relationships/hdphoto" Target="../media/hdphoto36.wdp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97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09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3.png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1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2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3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2.png"/><Relationship Id="rId26" Type="http://schemas.openxmlformats.org/officeDocument/2006/relationships/slide" Target="slide1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48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2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image" Target="../media/image13.png"/><Relationship Id="rId29" Type="http://schemas.openxmlformats.org/officeDocument/2006/relationships/slide" Target="slide156.xml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1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0.xml"/><Relationship Id="rId28" Type="http://schemas.openxmlformats.org/officeDocument/2006/relationships/slide" Target="slide155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31" Type="http://schemas.openxmlformats.org/officeDocument/2006/relationships/slide" Target="slide158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49.xml"/><Relationship Id="rId27" Type="http://schemas.openxmlformats.org/officeDocument/2006/relationships/slide" Target="slide154.xml"/><Relationship Id="rId30" Type="http://schemas.openxmlformats.org/officeDocument/2006/relationships/slide" Target="slide157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4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5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8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6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71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7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71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8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71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19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71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20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71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26.png"/><Relationship Id="rId2" Type="http://schemas.openxmlformats.org/officeDocument/2006/relationships/audio" Target="../media/media24.mp3"/><Relationship Id="rId16" Type="http://schemas.openxmlformats.org/officeDocument/2006/relationships/image" Target="../media/image83.png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slide" Target="slide121.xml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84.png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9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3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7.wdp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9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4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7.wdp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1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5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50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4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3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49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2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99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5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7.wdp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100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6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8.wdp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100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7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8.wdp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100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8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8.wdp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audio" Target="../media/media26.wav"/><Relationship Id="rId13" Type="http://schemas.openxmlformats.org/officeDocument/2006/relationships/image" Target="../media/image100.png"/><Relationship Id="rId18" Type="http://schemas.openxmlformats.org/officeDocument/2006/relationships/image" Target="../media/image26.png"/><Relationship Id="rId3" Type="http://schemas.microsoft.com/office/2007/relationships/media" Target="../media/media25.mp3"/><Relationship Id="rId7" Type="http://schemas.microsoft.com/office/2007/relationships/media" Target="../media/media26.wav"/><Relationship Id="rId12" Type="http://schemas.openxmlformats.org/officeDocument/2006/relationships/image" Target="../media/image13.png"/><Relationship Id="rId17" Type="http://schemas.openxmlformats.org/officeDocument/2006/relationships/image" Target="../media/image83.png"/><Relationship Id="rId2" Type="http://schemas.openxmlformats.org/officeDocument/2006/relationships/audio" Target="../media/media24.mp3"/><Relationship Id="rId16" Type="http://schemas.openxmlformats.org/officeDocument/2006/relationships/slide" Target="slide129.xml"/><Relationship Id="rId1" Type="http://schemas.microsoft.com/office/2007/relationships/media" Target="../media/media24.mp3"/><Relationship Id="rId6" Type="http://schemas.openxmlformats.org/officeDocument/2006/relationships/audio" Target="../media/media13.wav"/><Relationship Id="rId11" Type="http://schemas.openxmlformats.org/officeDocument/2006/relationships/image" Target="../media/image96.png"/><Relationship Id="rId5" Type="http://schemas.microsoft.com/office/2007/relationships/media" Target="../media/media13.wav"/><Relationship Id="rId15" Type="http://schemas.openxmlformats.org/officeDocument/2006/relationships/image" Target="../media/image84.png"/><Relationship Id="rId10" Type="http://schemas.openxmlformats.org/officeDocument/2006/relationships/image" Target="../media/image68.png"/><Relationship Id="rId4" Type="http://schemas.openxmlformats.org/officeDocument/2006/relationships/audio" Target="../media/media25.mp3"/><Relationship Id="rId9" Type="http://schemas.openxmlformats.org/officeDocument/2006/relationships/slideLayout" Target="../slideLayouts/slideLayout1.xml"/><Relationship Id="rId14" Type="http://schemas.microsoft.com/office/2007/relationships/hdphoto" Target="../media/hdphoto38.wdp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audio" Target="../media/media29.wav"/><Relationship Id="rId13" Type="http://schemas.microsoft.com/office/2007/relationships/hdphoto" Target="../media/hdphoto25.wdp"/><Relationship Id="rId18" Type="http://schemas.openxmlformats.org/officeDocument/2006/relationships/image" Target="../media/image76.png"/><Relationship Id="rId3" Type="http://schemas.microsoft.com/office/2007/relationships/media" Target="../media/media28.mp3"/><Relationship Id="rId7" Type="http://schemas.microsoft.com/office/2007/relationships/media" Target="../media/media29.wav"/><Relationship Id="rId12" Type="http://schemas.openxmlformats.org/officeDocument/2006/relationships/image" Target="../media/image80.png"/><Relationship Id="rId17" Type="http://schemas.openxmlformats.org/officeDocument/2006/relationships/image" Target="../media/image84.png"/><Relationship Id="rId2" Type="http://schemas.openxmlformats.org/officeDocument/2006/relationships/audio" Target="../media/media27.mp3"/><Relationship Id="rId16" Type="http://schemas.openxmlformats.org/officeDocument/2006/relationships/image" Target="../media/image13.png"/><Relationship Id="rId1" Type="http://schemas.microsoft.com/office/2007/relationships/media" Target="../media/media27.mp3"/><Relationship Id="rId6" Type="http://schemas.microsoft.com/office/2007/relationships/media" Target="../media/media13.wav"/><Relationship Id="rId11" Type="http://schemas.openxmlformats.org/officeDocument/2006/relationships/image" Target="../media/image77.png"/><Relationship Id="rId5" Type="http://schemas.openxmlformats.org/officeDocument/2006/relationships/audio" Target="NULL" TargetMode="External"/><Relationship Id="rId15" Type="http://schemas.microsoft.com/office/2007/relationships/hdphoto" Target="../media/hdphoto39.wdp"/><Relationship Id="rId10" Type="http://schemas.openxmlformats.org/officeDocument/2006/relationships/image" Target="../media/image68.png"/><Relationship Id="rId19" Type="http://schemas.openxmlformats.org/officeDocument/2006/relationships/image" Target="../media/image14.png"/><Relationship Id="rId4" Type="http://schemas.openxmlformats.org/officeDocument/2006/relationships/audio" Target="../media/media28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101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37.png"/><Relationship Id="rId3" Type="http://schemas.microsoft.com/office/2007/relationships/media" Target="../media/media31.wav"/><Relationship Id="rId7" Type="http://schemas.openxmlformats.org/officeDocument/2006/relationships/image" Target="../media/image77.png"/><Relationship Id="rId12" Type="http://schemas.microsoft.com/office/2007/relationships/hdphoto" Target="../media/hdphoto40.wdp"/><Relationship Id="rId2" Type="http://schemas.openxmlformats.org/officeDocument/2006/relationships/audio" Target="../media/media30.mp3"/><Relationship Id="rId16" Type="http://schemas.openxmlformats.org/officeDocument/2006/relationships/image" Target="../media/image16.png"/><Relationship Id="rId1" Type="http://schemas.microsoft.com/office/2007/relationships/media" Target="../media/media30.mp3"/><Relationship Id="rId6" Type="http://schemas.openxmlformats.org/officeDocument/2006/relationships/image" Target="../media/image68.png"/><Relationship Id="rId11" Type="http://schemas.openxmlformats.org/officeDocument/2006/relationships/image" Target="../media/image102.png"/><Relationship Id="rId5" Type="http://schemas.openxmlformats.org/officeDocument/2006/relationships/slideLayout" Target="../slideLayouts/slideLayout1.xml"/><Relationship Id="rId15" Type="http://schemas.microsoft.com/office/2007/relationships/hdphoto" Target="../media/hdphoto4.wdp"/><Relationship Id="rId10" Type="http://schemas.microsoft.com/office/2007/relationships/hdphoto" Target="../media/hdphoto25.wdp"/><Relationship Id="rId4" Type="http://schemas.openxmlformats.org/officeDocument/2006/relationships/audio" Target="../media/media31.wav"/><Relationship Id="rId9" Type="http://schemas.openxmlformats.org/officeDocument/2006/relationships/image" Target="../media/image80.png"/><Relationship Id="rId14" Type="http://schemas.openxmlformats.org/officeDocument/2006/relationships/image" Target="../media/image12.png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microsoft.com/office/2007/relationships/hdphoto" Target="../media/hdphoto40.wdp"/><Relationship Id="rId18" Type="http://schemas.openxmlformats.org/officeDocument/2006/relationships/image" Target="../media/image105.png"/><Relationship Id="rId26" Type="http://schemas.openxmlformats.org/officeDocument/2006/relationships/hyperlink" Target="http://www.creativeuncut.com/" TargetMode="External"/><Relationship Id="rId3" Type="http://schemas.openxmlformats.org/officeDocument/2006/relationships/slideLayout" Target="../slideLayouts/slideLayout1.xml"/><Relationship Id="rId21" Type="http://schemas.microsoft.com/office/2007/relationships/hdphoto" Target="../media/hdphoto43.wdp"/><Relationship Id="rId7" Type="http://schemas.openxmlformats.org/officeDocument/2006/relationships/image" Target="../media/image7.png"/><Relationship Id="rId12" Type="http://schemas.openxmlformats.org/officeDocument/2006/relationships/image" Target="../media/image102.png"/><Relationship Id="rId17" Type="http://schemas.microsoft.com/office/2007/relationships/hdphoto" Target="../media/hdphoto2.wdp"/><Relationship Id="rId25" Type="http://schemas.microsoft.com/office/2007/relationships/hdphoto" Target="../media/hdphoto45.wdp"/><Relationship Id="rId2" Type="http://schemas.openxmlformats.org/officeDocument/2006/relationships/audio" Target="../media/media32.wav"/><Relationship Id="rId16" Type="http://schemas.openxmlformats.org/officeDocument/2006/relationships/image" Target="../media/image10.png"/><Relationship Id="rId20" Type="http://schemas.openxmlformats.org/officeDocument/2006/relationships/image" Target="../media/image106.png"/><Relationship Id="rId29" Type="http://schemas.openxmlformats.org/officeDocument/2006/relationships/hyperlink" Target="http://www.mfgg.net/" TargetMode="External"/><Relationship Id="rId1" Type="http://schemas.microsoft.com/office/2007/relationships/media" Target="../media/media32.wav"/><Relationship Id="rId6" Type="http://schemas.openxmlformats.org/officeDocument/2006/relationships/image" Target="../media/image6.png"/><Relationship Id="rId11" Type="http://schemas.microsoft.com/office/2007/relationships/hdphoto" Target="../media/hdphoto41.wdp"/><Relationship Id="rId24" Type="http://schemas.openxmlformats.org/officeDocument/2006/relationships/image" Target="../media/image108.png"/><Relationship Id="rId5" Type="http://schemas.openxmlformats.org/officeDocument/2006/relationships/image" Target="../media/image57.png"/><Relationship Id="rId15" Type="http://schemas.microsoft.com/office/2007/relationships/hdphoto" Target="../media/hdphoto4.wdp"/><Relationship Id="rId23" Type="http://schemas.microsoft.com/office/2007/relationships/hdphoto" Target="../media/hdphoto44.wdp"/><Relationship Id="rId28" Type="http://schemas.openxmlformats.org/officeDocument/2006/relationships/hyperlink" Target="http://smtileset.blogspot.com/" TargetMode="External"/><Relationship Id="rId10" Type="http://schemas.openxmlformats.org/officeDocument/2006/relationships/image" Target="../media/image104.png"/><Relationship Id="rId19" Type="http://schemas.microsoft.com/office/2007/relationships/hdphoto" Target="../media/hdphoto42.wdp"/><Relationship Id="rId4" Type="http://schemas.openxmlformats.org/officeDocument/2006/relationships/image" Target="../media/image103.png"/><Relationship Id="rId9" Type="http://schemas.openxmlformats.org/officeDocument/2006/relationships/image" Target="../media/image5.png"/><Relationship Id="rId14" Type="http://schemas.openxmlformats.org/officeDocument/2006/relationships/image" Target="../media/image12.png"/><Relationship Id="rId22" Type="http://schemas.openxmlformats.org/officeDocument/2006/relationships/image" Target="../media/image107.png"/><Relationship Id="rId27" Type="http://schemas.openxmlformats.org/officeDocument/2006/relationships/hyperlink" Target="http://fantendo.wikia.com/" TargetMode="External"/><Relationship Id="rId30" Type="http://schemas.openxmlformats.org/officeDocument/2006/relationships/image" Target="../media/image20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1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5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4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3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0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2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5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4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3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1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2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5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4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3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2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1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5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4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2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3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1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audio" Target="../media/media15.wav"/><Relationship Id="rId13" Type="http://schemas.openxmlformats.org/officeDocument/2006/relationships/image" Target="../media/image33.png"/><Relationship Id="rId18" Type="http://schemas.openxmlformats.org/officeDocument/2006/relationships/image" Target="../media/image34.png"/><Relationship Id="rId26" Type="http://schemas.openxmlformats.org/officeDocument/2006/relationships/slide" Target="slide148.xml"/><Relationship Id="rId39" Type="http://schemas.microsoft.com/office/2007/relationships/hdphoto" Target="../media/hdphoto4.wdp"/><Relationship Id="rId3" Type="http://schemas.microsoft.com/office/2007/relationships/media" Target="../media/media2.mp3"/><Relationship Id="rId21" Type="http://schemas.openxmlformats.org/officeDocument/2006/relationships/image" Target="../media/image35.png"/><Relationship Id="rId34" Type="http://schemas.openxmlformats.org/officeDocument/2006/relationships/slide" Target="slide157.xml"/><Relationship Id="rId42" Type="http://schemas.openxmlformats.org/officeDocument/2006/relationships/slide" Target="slide34.xml"/><Relationship Id="rId7" Type="http://schemas.microsoft.com/office/2007/relationships/media" Target="../media/media15.wav"/><Relationship Id="rId12" Type="http://schemas.openxmlformats.org/officeDocument/2006/relationships/image" Target="../media/image4.png"/><Relationship Id="rId17" Type="http://schemas.openxmlformats.org/officeDocument/2006/relationships/image" Target="../media/image8.png"/><Relationship Id="rId25" Type="http://schemas.openxmlformats.org/officeDocument/2006/relationships/image" Target="../media/image13.png"/><Relationship Id="rId33" Type="http://schemas.openxmlformats.org/officeDocument/2006/relationships/slide" Target="slide156.xml"/><Relationship Id="rId38" Type="http://schemas.openxmlformats.org/officeDocument/2006/relationships/image" Target="../media/image12.png"/><Relationship Id="rId2" Type="http://schemas.openxmlformats.org/officeDocument/2006/relationships/audio" Target="../media/media7.mp3"/><Relationship Id="rId16" Type="http://schemas.openxmlformats.org/officeDocument/2006/relationships/image" Target="../media/image7.png"/><Relationship Id="rId20" Type="http://schemas.microsoft.com/office/2007/relationships/hdphoto" Target="../media/hdphoto10.wdp"/><Relationship Id="rId29" Type="http://schemas.openxmlformats.org/officeDocument/2006/relationships/slide" Target="slide151.xml"/><Relationship Id="rId41" Type="http://schemas.openxmlformats.org/officeDocument/2006/relationships/slide" Target="slide154.xml"/><Relationship Id="rId1" Type="http://schemas.microsoft.com/office/2007/relationships/media" Target="../media/media7.mp3"/><Relationship Id="rId6" Type="http://schemas.openxmlformats.org/officeDocument/2006/relationships/audio" Target="../media/media9.wav"/><Relationship Id="rId11" Type="http://schemas.openxmlformats.org/officeDocument/2006/relationships/image" Target="../media/image1.png"/><Relationship Id="rId24" Type="http://schemas.microsoft.com/office/2007/relationships/hdphoto" Target="../media/hdphoto2.wdp"/><Relationship Id="rId32" Type="http://schemas.openxmlformats.org/officeDocument/2006/relationships/slide" Target="slide155.xml"/><Relationship Id="rId37" Type="http://schemas.microsoft.com/office/2007/relationships/hdphoto" Target="../media/hdphoto12.wdp"/><Relationship Id="rId40" Type="http://schemas.openxmlformats.org/officeDocument/2006/relationships/image" Target="../media/image16.png"/><Relationship Id="rId5" Type="http://schemas.microsoft.com/office/2007/relationships/media" Target="../media/media9.wav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openxmlformats.org/officeDocument/2006/relationships/slide" Target="slide150.xml"/><Relationship Id="rId36" Type="http://schemas.openxmlformats.org/officeDocument/2006/relationships/image" Target="../media/image36.png"/><Relationship Id="rId10" Type="http://schemas.openxmlformats.org/officeDocument/2006/relationships/image" Target="../media/image3.png"/><Relationship Id="rId19" Type="http://schemas.openxmlformats.org/officeDocument/2006/relationships/image" Target="../media/image27.png"/><Relationship Id="rId31" Type="http://schemas.openxmlformats.org/officeDocument/2006/relationships/slide" Target="slide15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5.png"/><Relationship Id="rId22" Type="http://schemas.microsoft.com/office/2007/relationships/hdphoto" Target="../media/hdphoto11.wdp"/><Relationship Id="rId27" Type="http://schemas.openxmlformats.org/officeDocument/2006/relationships/slide" Target="slide149.xml"/><Relationship Id="rId30" Type="http://schemas.openxmlformats.org/officeDocument/2006/relationships/slide" Target="slide152.xml"/><Relationship Id="rId35" Type="http://schemas.openxmlformats.org/officeDocument/2006/relationships/slide" Target="slide158.xml"/><Relationship Id="rId43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6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4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3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2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5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1.xml"/><Relationship Id="rId27" Type="http://schemas.openxmlformats.org/officeDocument/2006/relationships/slide" Target="slide157.xml"/><Relationship Id="rId30" Type="http://schemas.microsoft.com/office/2007/relationships/hdphoto" Target="../media/hdphoto4.wdp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audio" Target="../media/media16.wav"/><Relationship Id="rId13" Type="http://schemas.openxmlformats.org/officeDocument/2006/relationships/image" Target="../media/image33.png"/><Relationship Id="rId18" Type="http://schemas.openxmlformats.org/officeDocument/2006/relationships/image" Target="../media/image34.png"/><Relationship Id="rId26" Type="http://schemas.openxmlformats.org/officeDocument/2006/relationships/slide" Target="slide148.xml"/><Relationship Id="rId39" Type="http://schemas.microsoft.com/office/2007/relationships/hdphoto" Target="../media/hdphoto4.wdp"/><Relationship Id="rId3" Type="http://schemas.microsoft.com/office/2007/relationships/media" Target="../media/media2.mp3"/><Relationship Id="rId21" Type="http://schemas.openxmlformats.org/officeDocument/2006/relationships/image" Target="../media/image35.png"/><Relationship Id="rId34" Type="http://schemas.openxmlformats.org/officeDocument/2006/relationships/slide" Target="slide157.xml"/><Relationship Id="rId42" Type="http://schemas.openxmlformats.org/officeDocument/2006/relationships/slide" Target="slide34.xml"/><Relationship Id="rId7" Type="http://schemas.microsoft.com/office/2007/relationships/media" Target="../media/media16.wav"/><Relationship Id="rId12" Type="http://schemas.openxmlformats.org/officeDocument/2006/relationships/image" Target="../media/image4.png"/><Relationship Id="rId17" Type="http://schemas.openxmlformats.org/officeDocument/2006/relationships/image" Target="../media/image8.png"/><Relationship Id="rId25" Type="http://schemas.openxmlformats.org/officeDocument/2006/relationships/image" Target="../media/image13.png"/><Relationship Id="rId33" Type="http://schemas.openxmlformats.org/officeDocument/2006/relationships/slide" Target="slide155.xml"/><Relationship Id="rId38" Type="http://schemas.openxmlformats.org/officeDocument/2006/relationships/image" Target="../media/image12.png"/><Relationship Id="rId2" Type="http://schemas.openxmlformats.org/officeDocument/2006/relationships/audio" Target="../media/media7.mp3"/><Relationship Id="rId16" Type="http://schemas.openxmlformats.org/officeDocument/2006/relationships/image" Target="../media/image7.png"/><Relationship Id="rId20" Type="http://schemas.microsoft.com/office/2007/relationships/hdphoto" Target="../media/hdphoto5.wdp"/><Relationship Id="rId29" Type="http://schemas.openxmlformats.org/officeDocument/2006/relationships/slide" Target="slide151.xml"/><Relationship Id="rId41" Type="http://schemas.openxmlformats.org/officeDocument/2006/relationships/slide" Target="slide156.xml"/><Relationship Id="rId1" Type="http://schemas.microsoft.com/office/2007/relationships/media" Target="../media/media7.mp3"/><Relationship Id="rId6" Type="http://schemas.openxmlformats.org/officeDocument/2006/relationships/audio" Target="../media/media9.wav"/><Relationship Id="rId11" Type="http://schemas.openxmlformats.org/officeDocument/2006/relationships/image" Target="../media/image3.png"/><Relationship Id="rId24" Type="http://schemas.microsoft.com/office/2007/relationships/hdphoto" Target="../media/hdphoto2.wdp"/><Relationship Id="rId32" Type="http://schemas.openxmlformats.org/officeDocument/2006/relationships/slide" Target="slide154.xml"/><Relationship Id="rId37" Type="http://schemas.microsoft.com/office/2007/relationships/hdphoto" Target="../media/hdphoto12.wdp"/><Relationship Id="rId40" Type="http://schemas.openxmlformats.org/officeDocument/2006/relationships/image" Target="../media/image16.png"/><Relationship Id="rId5" Type="http://schemas.microsoft.com/office/2007/relationships/media" Target="../media/media9.wav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openxmlformats.org/officeDocument/2006/relationships/slide" Target="slide150.xml"/><Relationship Id="rId36" Type="http://schemas.openxmlformats.org/officeDocument/2006/relationships/image" Target="../media/image36.png"/><Relationship Id="rId10" Type="http://schemas.openxmlformats.org/officeDocument/2006/relationships/image" Target="../media/image1.png"/><Relationship Id="rId19" Type="http://schemas.openxmlformats.org/officeDocument/2006/relationships/image" Target="../media/image17.png"/><Relationship Id="rId31" Type="http://schemas.openxmlformats.org/officeDocument/2006/relationships/slide" Target="slide15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5.png"/><Relationship Id="rId22" Type="http://schemas.microsoft.com/office/2007/relationships/hdphoto" Target="../media/hdphoto11.wdp"/><Relationship Id="rId27" Type="http://schemas.openxmlformats.org/officeDocument/2006/relationships/slide" Target="slide149.xml"/><Relationship Id="rId30" Type="http://schemas.openxmlformats.org/officeDocument/2006/relationships/slide" Target="slide152.xml"/><Relationship Id="rId35" Type="http://schemas.openxmlformats.org/officeDocument/2006/relationships/slide" Target="slide158.xml"/><Relationship Id="rId43" Type="http://schemas.openxmlformats.org/officeDocument/2006/relationships/image" Target="../media/image37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5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4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3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2.xml"/><Relationship Id="rId28" Type="http://schemas.openxmlformats.org/officeDocument/2006/relationships/slide" Target="slide158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openxmlformats.org/officeDocument/2006/relationships/slide" Target="slide157.xml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1.xml"/><Relationship Id="rId27" Type="http://schemas.openxmlformats.org/officeDocument/2006/relationships/slide" Target="slide156.xml"/><Relationship Id="rId30" Type="http://schemas.microsoft.com/office/2007/relationships/hdphoto" Target="../media/hdphoto4.wdp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1.wdp"/><Relationship Id="rId18" Type="http://schemas.openxmlformats.org/officeDocument/2006/relationships/image" Target="../media/image13.png"/><Relationship Id="rId26" Type="http://schemas.openxmlformats.org/officeDocument/2006/relationships/slide" Target="slide155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50.xml"/><Relationship Id="rId7" Type="http://schemas.openxmlformats.org/officeDocument/2006/relationships/image" Target="../media/image5.png"/><Relationship Id="rId12" Type="http://schemas.openxmlformats.org/officeDocument/2006/relationships/image" Target="../media/image35.png"/><Relationship Id="rId17" Type="http://schemas.microsoft.com/office/2007/relationships/hdphoto" Target="../media/hdphoto12.wdp"/><Relationship Id="rId25" Type="http://schemas.openxmlformats.org/officeDocument/2006/relationships/slide" Target="slide154.xml"/><Relationship Id="rId2" Type="http://schemas.openxmlformats.org/officeDocument/2006/relationships/audio" Target="../media/media7.mp3"/><Relationship Id="rId16" Type="http://schemas.openxmlformats.org/officeDocument/2006/relationships/image" Target="../media/image36.png"/><Relationship Id="rId20" Type="http://schemas.openxmlformats.org/officeDocument/2006/relationships/slide" Target="slide149.xml"/><Relationship Id="rId29" Type="http://schemas.openxmlformats.org/officeDocument/2006/relationships/slide" Target="slide158.xml"/><Relationship Id="rId1" Type="http://schemas.microsoft.com/office/2007/relationships/media" Target="../media/media7.mp3"/><Relationship Id="rId6" Type="http://schemas.openxmlformats.org/officeDocument/2006/relationships/image" Target="../media/image33.png"/><Relationship Id="rId11" Type="http://schemas.openxmlformats.org/officeDocument/2006/relationships/image" Target="../media/image34.png"/><Relationship Id="rId24" Type="http://schemas.openxmlformats.org/officeDocument/2006/relationships/slide" Target="slide153.xml"/><Relationship Id="rId32" Type="http://schemas.openxmlformats.org/officeDocument/2006/relationships/slide" Target="slide34.xml"/><Relationship Id="rId5" Type="http://schemas.openxmlformats.org/officeDocument/2006/relationships/image" Target="../media/image4.png"/><Relationship Id="rId15" Type="http://schemas.microsoft.com/office/2007/relationships/hdphoto" Target="../media/hdphoto2.wdp"/><Relationship Id="rId23" Type="http://schemas.openxmlformats.org/officeDocument/2006/relationships/slide" Target="slide152.xml"/><Relationship Id="rId28" Type="http://schemas.openxmlformats.org/officeDocument/2006/relationships/slide" Target="slide157.xml"/><Relationship Id="rId10" Type="http://schemas.openxmlformats.org/officeDocument/2006/relationships/image" Target="../media/image8.png"/><Relationship Id="rId19" Type="http://schemas.openxmlformats.org/officeDocument/2006/relationships/slide" Target="slide148.xml"/><Relationship Id="rId31" Type="http://schemas.microsoft.com/office/2007/relationships/hdphoto" Target="../media/hdphoto4.wdp"/><Relationship Id="rId4" Type="http://schemas.openxmlformats.org/officeDocument/2006/relationships/image" Target="../media/image1.png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slide" Target="slide151.xml"/><Relationship Id="rId27" Type="http://schemas.openxmlformats.org/officeDocument/2006/relationships/slide" Target="slide156.xml"/><Relationship Id="rId30" Type="http://schemas.openxmlformats.org/officeDocument/2006/relationships/image" Target="../media/image1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audio" Target="../media/media17.wav"/><Relationship Id="rId13" Type="http://schemas.openxmlformats.org/officeDocument/2006/relationships/image" Target="../media/image1.png"/><Relationship Id="rId18" Type="http://schemas.openxmlformats.org/officeDocument/2006/relationships/image" Target="../media/image10.png"/><Relationship Id="rId26" Type="http://schemas.openxmlformats.org/officeDocument/2006/relationships/slide" Target="slide162.xml"/><Relationship Id="rId3" Type="http://schemas.microsoft.com/office/2007/relationships/media" Target="../media/media2.mp3"/><Relationship Id="rId21" Type="http://schemas.openxmlformats.org/officeDocument/2006/relationships/image" Target="../media/image39.png"/><Relationship Id="rId34" Type="http://schemas.openxmlformats.org/officeDocument/2006/relationships/image" Target="../media/image16.png"/><Relationship Id="rId7" Type="http://schemas.microsoft.com/office/2007/relationships/media" Target="../media/media17.wav"/><Relationship Id="rId12" Type="http://schemas.openxmlformats.org/officeDocument/2006/relationships/image" Target="../media/image31.png"/><Relationship Id="rId17" Type="http://schemas.microsoft.com/office/2007/relationships/hdphoto" Target="../media/hdphoto13.wdp"/><Relationship Id="rId25" Type="http://schemas.openxmlformats.org/officeDocument/2006/relationships/slide" Target="slide161.xml"/><Relationship Id="rId33" Type="http://schemas.openxmlformats.org/officeDocument/2006/relationships/image" Target="../media/image40.png"/><Relationship Id="rId2" Type="http://schemas.openxmlformats.org/officeDocument/2006/relationships/audio" Target="../media/media7.mp3"/><Relationship Id="rId16" Type="http://schemas.openxmlformats.org/officeDocument/2006/relationships/image" Target="../media/image38.png"/><Relationship Id="rId20" Type="http://schemas.openxmlformats.org/officeDocument/2006/relationships/image" Target="../media/image26.png"/><Relationship Id="rId29" Type="http://schemas.openxmlformats.org/officeDocument/2006/relationships/slide" Target="slide165.xml"/><Relationship Id="rId1" Type="http://schemas.microsoft.com/office/2007/relationships/media" Target="../media/media7.mp3"/><Relationship Id="rId6" Type="http://schemas.openxmlformats.org/officeDocument/2006/relationships/audio" Target="../media/media13.wav"/><Relationship Id="rId11" Type="http://schemas.openxmlformats.org/officeDocument/2006/relationships/image" Target="../media/image3.png"/><Relationship Id="rId24" Type="http://schemas.openxmlformats.org/officeDocument/2006/relationships/slide" Target="slide160.xml"/><Relationship Id="rId32" Type="http://schemas.microsoft.com/office/2007/relationships/hdphoto" Target="../media/hdphoto4.wdp"/><Relationship Id="rId5" Type="http://schemas.microsoft.com/office/2007/relationships/media" Target="../media/media13.wav"/><Relationship Id="rId15" Type="http://schemas.microsoft.com/office/2007/relationships/hdphoto" Target="../media/hdphoto11.wdp"/><Relationship Id="rId23" Type="http://schemas.openxmlformats.org/officeDocument/2006/relationships/slide" Target="slide159.xml"/><Relationship Id="rId28" Type="http://schemas.openxmlformats.org/officeDocument/2006/relationships/slide" Target="slide164.xml"/><Relationship Id="rId36" Type="http://schemas.openxmlformats.org/officeDocument/2006/relationships/slide" Target="slide42.xml"/><Relationship Id="rId10" Type="http://schemas.openxmlformats.org/officeDocument/2006/relationships/image" Target="../media/image2.png"/><Relationship Id="rId19" Type="http://schemas.microsoft.com/office/2007/relationships/hdphoto" Target="../media/hdphoto2.wdp"/><Relationship Id="rId31" Type="http://schemas.openxmlformats.org/officeDocument/2006/relationships/image" Target="../media/image12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35.png"/><Relationship Id="rId22" Type="http://schemas.microsoft.com/office/2007/relationships/hdphoto" Target="../media/hdphoto14.wdp"/><Relationship Id="rId27" Type="http://schemas.openxmlformats.org/officeDocument/2006/relationships/slide" Target="slide163.xml"/><Relationship Id="rId30" Type="http://schemas.openxmlformats.org/officeDocument/2006/relationships/slide" Target="slide166.xml"/><Relationship Id="rId35" Type="http://schemas.openxmlformats.org/officeDocument/2006/relationships/image" Target="../media/image41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9.png"/><Relationship Id="rId18" Type="http://schemas.openxmlformats.org/officeDocument/2006/relationships/slide" Target="slide160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63.xml"/><Relationship Id="rId7" Type="http://schemas.microsoft.com/office/2007/relationships/hdphoto" Target="../media/hdphoto11.wdp"/><Relationship Id="rId12" Type="http://schemas.openxmlformats.org/officeDocument/2006/relationships/image" Target="../media/image26.png"/><Relationship Id="rId17" Type="http://schemas.openxmlformats.org/officeDocument/2006/relationships/slide" Target="slide159.xml"/><Relationship Id="rId25" Type="http://schemas.openxmlformats.org/officeDocument/2006/relationships/slide" Target="slide42.xml"/><Relationship Id="rId2" Type="http://schemas.openxmlformats.org/officeDocument/2006/relationships/audio" Target="../media/media7.mp3"/><Relationship Id="rId16" Type="http://schemas.microsoft.com/office/2007/relationships/hdphoto" Target="../media/hdphoto4.wdp"/><Relationship Id="rId20" Type="http://schemas.openxmlformats.org/officeDocument/2006/relationships/slide" Target="slide162.xml"/><Relationship Id="rId1" Type="http://schemas.microsoft.com/office/2007/relationships/media" Target="../media/media7.mp3"/><Relationship Id="rId6" Type="http://schemas.openxmlformats.org/officeDocument/2006/relationships/image" Target="../media/image35.png"/><Relationship Id="rId11" Type="http://schemas.microsoft.com/office/2007/relationships/hdphoto" Target="../media/hdphoto2.wdp"/><Relationship Id="rId24" Type="http://schemas.openxmlformats.org/officeDocument/2006/relationships/slide" Target="slide166.xml"/><Relationship Id="rId5" Type="http://schemas.openxmlformats.org/officeDocument/2006/relationships/image" Target="../media/image1.png"/><Relationship Id="rId15" Type="http://schemas.openxmlformats.org/officeDocument/2006/relationships/image" Target="../media/image12.png"/><Relationship Id="rId23" Type="http://schemas.openxmlformats.org/officeDocument/2006/relationships/slide" Target="slide165.xml"/><Relationship Id="rId10" Type="http://schemas.openxmlformats.org/officeDocument/2006/relationships/image" Target="../media/image10.png"/><Relationship Id="rId19" Type="http://schemas.openxmlformats.org/officeDocument/2006/relationships/slide" Target="slide161.xml"/><Relationship Id="rId4" Type="http://schemas.openxmlformats.org/officeDocument/2006/relationships/image" Target="../media/image2.png"/><Relationship Id="rId9" Type="http://schemas.microsoft.com/office/2007/relationships/hdphoto" Target="../media/hdphoto13.wdp"/><Relationship Id="rId14" Type="http://schemas.microsoft.com/office/2007/relationships/hdphoto" Target="../media/hdphoto14.wdp"/><Relationship Id="rId22" Type="http://schemas.openxmlformats.org/officeDocument/2006/relationships/slide" Target="slide164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12.png"/><Relationship Id="rId18" Type="http://schemas.openxmlformats.org/officeDocument/2006/relationships/slide" Target="slide162.xml"/><Relationship Id="rId3" Type="http://schemas.microsoft.com/office/2007/relationships/media" Target="../media/media8.wav"/><Relationship Id="rId21" Type="http://schemas.openxmlformats.org/officeDocument/2006/relationships/slide" Target="slide165.xml"/><Relationship Id="rId7" Type="http://schemas.openxmlformats.org/officeDocument/2006/relationships/image" Target="../media/image1.png"/><Relationship Id="rId12" Type="http://schemas.openxmlformats.org/officeDocument/2006/relationships/image" Target="../media/image26.png"/><Relationship Id="rId17" Type="http://schemas.openxmlformats.org/officeDocument/2006/relationships/slide" Target="slide161.xml"/><Relationship Id="rId25" Type="http://schemas.openxmlformats.org/officeDocument/2006/relationships/image" Target="../media/image14.png"/><Relationship Id="rId2" Type="http://schemas.openxmlformats.org/officeDocument/2006/relationships/audio" Target="../media/media7.mp3"/><Relationship Id="rId16" Type="http://schemas.openxmlformats.org/officeDocument/2006/relationships/slide" Target="slide160.xml"/><Relationship Id="rId20" Type="http://schemas.openxmlformats.org/officeDocument/2006/relationships/slide" Target="slide164.xml"/><Relationship Id="rId1" Type="http://schemas.microsoft.com/office/2007/relationships/media" Target="../media/media7.mp3"/><Relationship Id="rId6" Type="http://schemas.openxmlformats.org/officeDocument/2006/relationships/image" Target="../media/image2.png"/><Relationship Id="rId11" Type="http://schemas.microsoft.com/office/2007/relationships/hdphoto" Target="../media/hdphoto2.wdp"/><Relationship Id="rId24" Type="http://schemas.microsoft.com/office/2007/relationships/hdphoto" Target="../media/hdphoto13.wdp"/><Relationship Id="rId5" Type="http://schemas.openxmlformats.org/officeDocument/2006/relationships/slideLayout" Target="../slideLayouts/slideLayout1.xml"/><Relationship Id="rId15" Type="http://schemas.openxmlformats.org/officeDocument/2006/relationships/slide" Target="slide159.xml"/><Relationship Id="rId23" Type="http://schemas.openxmlformats.org/officeDocument/2006/relationships/image" Target="../media/image38.png"/><Relationship Id="rId10" Type="http://schemas.openxmlformats.org/officeDocument/2006/relationships/image" Target="../media/image10.png"/><Relationship Id="rId19" Type="http://schemas.openxmlformats.org/officeDocument/2006/relationships/slide" Target="slide163.xml"/><Relationship Id="rId4" Type="http://schemas.openxmlformats.org/officeDocument/2006/relationships/audio" Target="../media/media8.wav"/><Relationship Id="rId9" Type="http://schemas.microsoft.com/office/2007/relationships/hdphoto" Target="../media/hdphoto11.wdp"/><Relationship Id="rId14" Type="http://schemas.microsoft.com/office/2007/relationships/hdphoto" Target="../media/hdphoto4.wdp"/><Relationship Id="rId22" Type="http://schemas.openxmlformats.org/officeDocument/2006/relationships/slide" Target="slide166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microsoft.com/office/2007/relationships/hdphoto" Target="../media/hdphoto15.wdp"/><Relationship Id="rId18" Type="http://schemas.openxmlformats.org/officeDocument/2006/relationships/slide" Target="slide167.xml"/><Relationship Id="rId26" Type="http://schemas.openxmlformats.org/officeDocument/2006/relationships/slide" Target="slide175.xml"/><Relationship Id="rId3" Type="http://schemas.microsoft.com/office/2007/relationships/media" Target="../media/media8.wav"/><Relationship Id="rId21" Type="http://schemas.openxmlformats.org/officeDocument/2006/relationships/slide" Target="slide170.xml"/><Relationship Id="rId7" Type="http://schemas.openxmlformats.org/officeDocument/2006/relationships/image" Target="../media/image1.png"/><Relationship Id="rId12" Type="http://schemas.openxmlformats.org/officeDocument/2006/relationships/image" Target="../media/image46.png"/><Relationship Id="rId17" Type="http://schemas.openxmlformats.org/officeDocument/2006/relationships/image" Target="../media/image47.png"/><Relationship Id="rId25" Type="http://schemas.openxmlformats.org/officeDocument/2006/relationships/slide" Target="slide174.xml"/><Relationship Id="rId2" Type="http://schemas.openxmlformats.org/officeDocument/2006/relationships/audio" Target="../media/media18.mp3"/><Relationship Id="rId16" Type="http://schemas.openxmlformats.org/officeDocument/2006/relationships/image" Target="../media/image13.png"/><Relationship Id="rId20" Type="http://schemas.openxmlformats.org/officeDocument/2006/relationships/slide" Target="slide169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5.png"/><Relationship Id="rId24" Type="http://schemas.openxmlformats.org/officeDocument/2006/relationships/slide" Target="slide173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13.wdp"/><Relationship Id="rId23" Type="http://schemas.openxmlformats.org/officeDocument/2006/relationships/slide" Target="slide172.xml"/><Relationship Id="rId10" Type="http://schemas.openxmlformats.org/officeDocument/2006/relationships/image" Target="../media/image44.png"/><Relationship Id="rId19" Type="http://schemas.openxmlformats.org/officeDocument/2006/relationships/slide" Target="slide168.xml"/><Relationship Id="rId4" Type="http://schemas.openxmlformats.org/officeDocument/2006/relationships/audio" Target="../media/media8.wav"/><Relationship Id="rId9" Type="http://schemas.openxmlformats.org/officeDocument/2006/relationships/image" Target="../media/image43.png"/><Relationship Id="rId14" Type="http://schemas.openxmlformats.org/officeDocument/2006/relationships/image" Target="../media/image38.png"/><Relationship Id="rId22" Type="http://schemas.openxmlformats.org/officeDocument/2006/relationships/slide" Target="slide171.xml"/><Relationship Id="rId27" Type="http://schemas.openxmlformats.org/officeDocument/2006/relationships/slide" Target="slide53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audio" Target="../media/media19.wav"/><Relationship Id="rId13" Type="http://schemas.openxmlformats.org/officeDocument/2006/relationships/image" Target="../media/image1.png"/><Relationship Id="rId18" Type="http://schemas.openxmlformats.org/officeDocument/2006/relationships/image" Target="../media/image47.png"/><Relationship Id="rId26" Type="http://schemas.openxmlformats.org/officeDocument/2006/relationships/slide" Target="slide167.xml"/><Relationship Id="rId3" Type="http://schemas.microsoft.com/office/2007/relationships/media" Target="../media/media2.mp3"/><Relationship Id="rId21" Type="http://schemas.openxmlformats.org/officeDocument/2006/relationships/image" Target="../media/image46.png"/><Relationship Id="rId34" Type="http://schemas.openxmlformats.org/officeDocument/2006/relationships/image" Target="../media/image32.png"/><Relationship Id="rId7" Type="http://schemas.microsoft.com/office/2007/relationships/media" Target="../media/media19.wav"/><Relationship Id="rId12" Type="http://schemas.openxmlformats.org/officeDocument/2006/relationships/image" Target="../media/image3.png"/><Relationship Id="rId17" Type="http://schemas.openxmlformats.org/officeDocument/2006/relationships/image" Target="../media/image45.png"/><Relationship Id="rId25" Type="http://schemas.openxmlformats.org/officeDocument/2006/relationships/image" Target="../media/image13.png"/><Relationship Id="rId33" Type="http://schemas.openxmlformats.org/officeDocument/2006/relationships/slide" Target="slide175.xml"/><Relationship Id="rId38" Type="http://schemas.openxmlformats.org/officeDocument/2006/relationships/image" Target="../media/image37.png"/><Relationship Id="rId2" Type="http://schemas.openxmlformats.org/officeDocument/2006/relationships/audio" Target="../media/media18.mp3"/><Relationship Id="rId16" Type="http://schemas.openxmlformats.org/officeDocument/2006/relationships/image" Target="../media/image44.png"/><Relationship Id="rId20" Type="http://schemas.microsoft.com/office/2007/relationships/hdphoto" Target="../media/hdphoto1.wdp"/><Relationship Id="rId29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audio" Target="../media/media9.wav"/><Relationship Id="rId11" Type="http://schemas.openxmlformats.org/officeDocument/2006/relationships/image" Target="../media/image2.png"/><Relationship Id="rId24" Type="http://schemas.microsoft.com/office/2007/relationships/hdphoto" Target="../media/hdphoto13.wdp"/><Relationship Id="rId32" Type="http://schemas.openxmlformats.org/officeDocument/2006/relationships/slide" Target="slide174.xml"/><Relationship Id="rId37" Type="http://schemas.openxmlformats.org/officeDocument/2006/relationships/slide" Target="slide53.xml"/><Relationship Id="rId5" Type="http://schemas.microsoft.com/office/2007/relationships/media" Target="../media/media9.wav"/><Relationship Id="rId15" Type="http://schemas.openxmlformats.org/officeDocument/2006/relationships/image" Target="../media/image43.png"/><Relationship Id="rId23" Type="http://schemas.openxmlformats.org/officeDocument/2006/relationships/image" Target="../media/image38.png"/><Relationship Id="rId28" Type="http://schemas.openxmlformats.org/officeDocument/2006/relationships/slide" Target="slide169.xml"/><Relationship Id="rId36" Type="http://schemas.openxmlformats.org/officeDocument/2006/relationships/slide" Target="slide171.xml"/><Relationship Id="rId10" Type="http://schemas.openxmlformats.org/officeDocument/2006/relationships/image" Target="../media/image48.png"/><Relationship Id="rId19" Type="http://schemas.openxmlformats.org/officeDocument/2006/relationships/image" Target="../media/image9.png"/><Relationship Id="rId31" Type="http://schemas.openxmlformats.org/officeDocument/2006/relationships/slide" Target="slide17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2.png"/><Relationship Id="rId22" Type="http://schemas.microsoft.com/office/2007/relationships/hdphoto" Target="../media/hdphoto15.wdp"/><Relationship Id="rId27" Type="http://schemas.openxmlformats.org/officeDocument/2006/relationships/slide" Target="slide168.xml"/><Relationship Id="rId30" Type="http://schemas.openxmlformats.org/officeDocument/2006/relationships/slide" Target="slide172.xml"/><Relationship Id="rId35" Type="http://schemas.openxmlformats.org/officeDocument/2006/relationships/image" Target="../media/image49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audio" Target="../media/media10.wav"/><Relationship Id="rId13" Type="http://schemas.openxmlformats.org/officeDocument/2006/relationships/image" Target="../media/image3.png"/><Relationship Id="rId18" Type="http://schemas.openxmlformats.org/officeDocument/2006/relationships/image" Target="../media/image47.png"/><Relationship Id="rId26" Type="http://schemas.openxmlformats.org/officeDocument/2006/relationships/slide" Target="slide167.xml"/><Relationship Id="rId3" Type="http://schemas.microsoft.com/office/2007/relationships/media" Target="../media/media2.mp3"/><Relationship Id="rId21" Type="http://schemas.openxmlformats.org/officeDocument/2006/relationships/image" Target="../media/image46.png"/><Relationship Id="rId34" Type="http://schemas.openxmlformats.org/officeDocument/2006/relationships/image" Target="../media/image32.png"/><Relationship Id="rId7" Type="http://schemas.microsoft.com/office/2007/relationships/media" Target="../media/media10.wav"/><Relationship Id="rId12" Type="http://schemas.openxmlformats.org/officeDocument/2006/relationships/image" Target="../media/image1.png"/><Relationship Id="rId17" Type="http://schemas.openxmlformats.org/officeDocument/2006/relationships/image" Target="../media/image45.png"/><Relationship Id="rId25" Type="http://schemas.openxmlformats.org/officeDocument/2006/relationships/image" Target="../media/image13.png"/><Relationship Id="rId33" Type="http://schemas.openxmlformats.org/officeDocument/2006/relationships/slide" Target="slide175.xml"/><Relationship Id="rId38" Type="http://schemas.openxmlformats.org/officeDocument/2006/relationships/image" Target="../media/image50.png"/><Relationship Id="rId2" Type="http://schemas.openxmlformats.org/officeDocument/2006/relationships/audio" Target="../media/media18.mp3"/><Relationship Id="rId16" Type="http://schemas.openxmlformats.org/officeDocument/2006/relationships/image" Target="../media/image44.png"/><Relationship Id="rId20" Type="http://schemas.microsoft.com/office/2007/relationships/hdphoto" Target="../media/hdphoto10.wdp"/><Relationship Id="rId29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audio" Target="../media/media9.wav"/><Relationship Id="rId11" Type="http://schemas.openxmlformats.org/officeDocument/2006/relationships/image" Target="../media/image2.png"/><Relationship Id="rId24" Type="http://schemas.microsoft.com/office/2007/relationships/hdphoto" Target="../media/hdphoto13.wdp"/><Relationship Id="rId32" Type="http://schemas.openxmlformats.org/officeDocument/2006/relationships/slide" Target="slide174.xml"/><Relationship Id="rId37" Type="http://schemas.openxmlformats.org/officeDocument/2006/relationships/slide" Target="slide53.xml"/><Relationship Id="rId5" Type="http://schemas.microsoft.com/office/2007/relationships/media" Target="../media/media9.wav"/><Relationship Id="rId15" Type="http://schemas.openxmlformats.org/officeDocument/2006/relationships/image" Target="../media/image43.png"/><Relationship Id="rId23" Type="http://schemas.openxmlformats.org/officeDocument/2006/relationships/image" Target="../media/image38.png"/><Relationship Id="rId28" Type="http://schemas.openxmlformats.org/officeDocument/2006/relationships/slide" Target="slide169.xml"/><Relationship Id="rId36" Type="http://schemas.openxmlformats.org/officeDocument/2006/relationships/slide" Target="slide171.xml"/><Relationship Id="rId10" Type="http://schemas.openxmlformats.org/officeDocument/2006/relationships/image" Target="../media/image48.png"/><Relationship Id="rId19" Type="http://schemas.openxmlformats.org/officeDocument/2006/relationships/image" Target="../media/image27.png"/><Relationship Id="rId31" Type="http://schemas.openxmlformats.org/officeDocument/2006/relationships/slide" Target="slide173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2.png"/><Relationship Id="rId22" Type="http://schemas.microsoft.com/office/2007/relationships/hdphoto" Target="../media/hdphoto15.wdp"/><Relationship Id="rId27" Type="http://schemas.openxmlformats.org/officeDocument/2006/relationships/slide" Target="slide168.xml"/><Relationship Id="rId30" Type="http://schemas.openxmlformats.org/officeDocument/2006/relationships/slide" Target="slide172.xml"/><Relationship Id="rId35" Type="http://schemas.openxmlformats.org/officeDocument/2006/relationships/image" Target="../media/image4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68.xml"/><Relationship Id="rId26" Type="http://schemas.openxmlformats.org/officeDocument/2006/relationships/slide" Target="slide53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1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openxmlformats.org/officeDocument/2006/relationships/slide" Target="slide167.xml"/><Relationship Id="rId25" Type="http://schemas.openxmlformats.org/officeDocument/2006/relationships/slide" Target="slide175.xml"/><Relationship Id="rId2" Type="http://schemas.openxmlformats.org/officeDocument/2006/relationships/audio" Target="../media/media18.mp3"/><Relationship Id="rId16" Type="http://schemas.openxmlformats.org/officeDocument/2006/relationships/image" Target="../media/image47.png"/><Relationship Id="rId20" Type="http://schemas.openxmlformats.org/officeDocument/2006/relationships/slide" Target="slide170.xml"/><Relationship Id="rId1" Type="http://schemas.microsoft.com/office/2007/relationships/media" Target="../media/media18.mp3"/><Relationship Id="rId6" Type="http://schemas.openxmlformats.org/officeDocument/2006/relationships/image" Target="../media/image1.png"/><Relationship Id="rId11" Type="http://schemas.openxmlformats.org/officeDocument/2006/relationships/image" Target="../media/image46.png"/><Relationship Id="rId24" Type="http://schemas.openxmlformats.org/officeDocument/2006/relationships/slide" Target="slide174.xml"/><Relationship Id="rId5" Type="http://schemas.openxmlformats.org/officeDocument/2006/relationships/image" Target="../media/image2.png"/><Relationship Id="rId15" Type="http://schemas.openxmlformats.org/officeDocument/2006/relationships/image" Target="../media/image13.png"/><Relationship Id="rId23" Type="http://schemas.openxmlformats.org/officeDocument/2006/relationships/slide" Target="slide173.xml"/><Relationship Id="rId10" Type="http://schemas.openxmlformats.org/officeDocument/2006/relationships/image" Target="../media/image45.png"/><Relationship Id="rId19" Type="http://schemas.openxmlformats.org/officeDocument/2006/relationships/slide" Target="slide169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7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audio" Target="../media/media12.wav"/><Relationship Id="rId13" Type="http://schemas.openxmlformats.org/officeDocument/2006/relationships/image" Target="../media/image1.png"/><Relationship Id="rId18" Type="http://schemas.openxmlformats.org/officeDocument/2006/relationships/image" Target="../media/image51.png"/><Relationship Id="rId26" Type="http://schemas.openxmlformats.org/officeDocument/2006/relationships/slide" Target="slide177.xml"/><Relationship Id="rId39" Type="http://schemas.openxmlformats.org/officeDocument/2006/relationships/image" Target="../media/image29.png"/><Relationship Id="rId3" Type="http://schemas.microsoft.com/office/2007/relationships/media" Target="../media/media2.mp3"/><Relationship Id="rId21" Type="http://schemas.microsoft.com/office/2007/relationships/hdphoto" Target="../media/hdphoto5.wdp"/><Relationship Id="rId34" Type="http://schemas.openxmlformats.org/officeDocument/2006/relationships/image" Target="../media/image46.png"/><Relationship Id="rId7" Type="http://schemas.microsoft.com/office/2007/relationships/media" Target="../media/media12.wav"/><Relationship Id="rId12" Type="http://schemas.openxmlformats.org/officeDocument/2006/relationships/image" Target="../media/image2.png"/><Relationship Id="rId17" Type="http://schemas.openxmlformats.org/officeDocument/2006/relationships/image" Target="../media/image45.png"/><Relationship Id="rId25" Type="http://schemas.openxmlformats.org/officeDocument/2006/relationships/slide" Target="slide176.xml"/><Relationship Id="rId33" Type="http://schemas.openxmlformats.org/officeDocument/2006/relationships/slide" Target="slide184.xml"/><Relationship Id="rId38" Type="http://schemas.openxmlformats.org/officeDocument/2006/relationships/slide" Target="slide62.xml"/><Relationship Id="rId2" Type="http://schemas.openxmlformats.org/officeDocument/2006/relationships/audio" Target="../media/media18.mp3"/><Relationship Id="rId16" Type="http://schemas.openxmlformats.org/officeDocument/2006/relationships/image" Target="../media/image44.png"/><Relationship Id="rId20" Type="http://schemas.openxmlformats.org/officeDocument/2006/relationships/image" Target="../media/image17.png"/><Relationship Id="rId29" Type="http://schemas.openxmlformats.org/officeDocument/2006/relationships/slide" Target="slide180.xml"/><Relationship Id="rId1" Type="http://schemas.microsoft.com/office/2007/relationships/media" Target="../media/media18.mp3"/><Relationship Id="rId6" Type="http://schemas.openxmlformats.org/officeDocument/2006/relationships/audio" Target="../media/media9.wav"/><Relationship Id="rId11" Type="http://schemas.openxmlformats.org/officeDocument/2006/relationships/image" Target="../media/image3.png"/><Relationship Id="rId24" Type="http://schemas.openxmlformats.org/officeDocument/2006/relationships/image" Target="../media/image13.png"/><Relationship Id="rId32" Type="http://schemas.openxmlformats.org/officeDocument/2006/relationships/slide" Target="slide183.xml"/><Relationship Id="rId37" Type="http://schemas.openxmlformats.org/officeDocument/2006/relationships/image" Target="../media/image53.png"/><Relationship Id="rId5" Type="http://schemas.microsoft.com/office/2007/relationships/media" Target="../media/media9.wav"/><Relationship Id="rId15" Type="http://schemas.openxmlformats.org/officeDocument/2006/relationships/image" Target="../media/image43.png"/><Relationship Id="rId23" Type="http://schemas.microsoft.com/office/2007/relationships/hdphoto" Target="../media/hdphoto13.wdp"/><Relationship Id="rId28" Type="http://schemas.openxmlformats.org/officeDocument/2006/relationships/slide" Target="slide179.xml"/><Relationship Id="rId36" Type="http://schemas.openxmlformats.org/officeDocument/2006/relationships/image" Target="../media/image52.png"/><Relationship Id="rId10" Type="http://schemas.openxmlformats.org/officeDocument/2006/relationships/image" Target="../media/image48.png"/><Relationship Id="rId19" Type="http://schemas.microsoft.com/office/2007/relationships/hdphoto" Target="../media/hdphoto16.wdp"/><Relationship Id="rId31" Type="http://schemas.openxmlformats.org/officeDocument/2006/relationships/slide" Target="slide182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2.png"/><Relationship Id="rId22" Type="http://schemas.openxmlformats.org/officeDocument/2006/relationships/image" Target="../media/image38.png"/><Relationship Id="rId27" Type="http://schemas.openxmlformats.org/officeDocument/2006/relationships/slide" Target="slide178.xml"/><Relationship Id="rId30" Type="http://schemas.openxmlformats.org/officeDocument/2006/relationships/slide" Target="slide181.xml"/><Relationship Id="rId35" Type="http://schemas.microsoft.com/office/2007/relationships/hdphoto" Target="../media/hdphoto15.wdp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38.png"/><Relationship Id="rId18" Type="http://schemas.openxmlformats.org/officeDocument/2006/relationships/slide" Target="slide176.xml"/><Relationship Id="rId26" Type="http://schemas.openxmlformats.org/officeDocument/2006/relationships/slide" Target="slide184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179.xml"/><Relationship Id="rId7" Type="http://schemas.openxmlformats.org/officeDocument/2006/relationships/image" Target="../media/image42.png"/><Relationship Id="rId12" Type="http://schemas.microsoft.com/office/2007/relationships/hdphoto" Target="../media/hdphoto15.wdp"/><Relationship Id="rId17" Type="http://schemas.microsoft.com/office/2007/relationships/hdphoto" Target="../media/hdphoto16.wdp"/><Relationship Id="rId25" Type="http://schemas.openxmlformats.org/officeDocument/2006/relationships/slide" Target="slide183.xml"/><Relationship Id="rId2" Type="http://schemas.openxmlformats.org/officeDocument/2006/relationships/audio" Target="../media/media18.mp3"/><Relationship Id="rId16" Type="http://schemas.openxmlformats.org/officeDocument/2006/relationships/image" Target="../media/image51.png"/><Relationship Id="rId20" Type="http://schemas.openxmlformats.org/officeDocument/2006/relationships/slide" Target="slide178.xml"/><Relationship Id="rId1" Type="http://schemas.microsoft.com/office/2007/relationships/media" Target="../media/media18.mp3"/><Relationship Id="rId6" Type="http://schemas.openxmlformats.org/officeDocument/2006/relationships/image" Target="../media/image2.png"/><Relationship Id="rId11" Type="http://schemas.openxmlformats.org/officeDocument/2006/relationships/image" Target="../media/image46.png"/><Relationship Id="rId24" Type="http://schemas.openxmlformats.org/officeDocument/2006/relationships/slide" Target="slide182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181.xml"/><Relationship Id="rId10" Type="http://schemas.openxmlformats.org/officeDocument/2006/relationships/image" Target="../media/image45.png"/><Relationship Id="rId19" Type="http://schemas.openxmlformats.org/officeDocument/2006/relationships/slide" Target="slide177.xml"/><Relationship Id="rId4" Type="http://schemas.openxmlformats.org/officeDocument/2006/relationships/image" Target="../media/image48.png"/><Relationship Id="rId9" Type="http://schemas.openxmlformats.org/officeDocument/2006/relationships/image" Target="../media/image44.png"/><Relationship Id="rId14" Type="http://schemas.microsoft.com/office/2007/relationships/hdphoto" Target="../media/hdphoto13.wdp"/><Relationship Id="rId22" Type="http://schemas.openxmlformats.org/officeDocument/2006/relationships/slide" Target="slide180.xml"/><Relationship Id="rId27" Type="http://schemas.openxmlformats.org/officeDocument/2006/relationships/slide" Target="slide6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audio" Target="../media/media16.wav"/><Relationship Id="rId13" Type="http://schemas.openxmlformats.org/officeDocument/2006/relationships/image" Target="../media/image3.png"/><Relationship Id="rId18" Type="http://schemas.openxmlformats.org/officeDocument/2006/relationships/image" Target="../media/image31.png"/><Relationship Id="rId26" Type="http://schemas.openxmlformats.org/officeDocument/2006/relationships/slide" Target="slide178.xml"/><Relationship Id="rId3" Type="http://schemas.microsoft.com/office/2007/relationships/media" Target="../media/media13.wav"/><Relationship Id="rId21" Type="http://schemas.openxmlformats.org/officeDocument/2006/relationships/image" Target="../media/image13.png"/><Relationship Id="rId34" Type="http://schemas.microsoft.com/office/2007/relationships/hdphoto" Target="../media/hdphoto15.wdp"/><Relationship Id="rId7" Type="http://schemas.microsoft.com/office/2007/relationships/media" Target="../media/media16.wav"/><Relationship Id="rId12" Type="http://schemas.openxmlformats.org/officeDocument/2006/relationships/image" Target="../media/image2.png"/><Relationship Id="rId17" Type="http://schemas.openxmlformats.org/officeDocument/2006/relationships/image" Target="../media/image45.png"/><Relationship Id="rId25" Type="http://schemas.openxmlformats.org/officeDocument/2006/relationships/slide" Target="slide177.xml"/><Relationship Id="rId33" Type="http://schemas.openxmlformats.org/officeDocument/2006/relationships/image" Target="../media/image46.png"/><Relationship Id="rId38" Type="http://schemas.openxmlformats.org/officeDocument/2006/relationships/image" Target="../media/image50.png"/><Relationship Id="rId2" Type="http://schemas.openxmlformats.org/officeDocument/2006/relationships/audio" Target="../media/media18.mp3"/><Relationship Id="rId16" Type="http://schemas.openxmlformats.org/officeDocument/2006/relationships/image" Target="../media/image44.png"/><Relationship Id="rId20" Type="http://schemas.microsoft.com/office/2007/relationships/hdphoto" Target="../media/hdphoto13.wdp"/><Relationship Id="rId29" Type="http://schemas.openxmlformats.org/officeDocument/2006/relationships/slide" Target="slide181.xml"/><Relationship Id="rId1" Type="http://schemas.microsoft.com/office/2007/relationships/media" Target="../media/media18.mp3"/><Relationship Id="rId6" Type="http://schemas.openxmlformats.org/officeDocument/2006/relationships/audio" Target="../media/media2.mp3"/><Relationship Id="rId11" Type="http://schemas.openxmlformats.org/officeDocument/2006/relationships/image" Target="../media/image1.png"/><Relationship Id="rId24" Type="http://schemas.openxmlformats.org/officeDocument/2006/relationships/slide" Target="slide176.xml"/><Relationship Id="rId32" Type="http://schemas.openxmlformats.org/officeDocument/2006/relationships/slide" Target="slide184.xml"/><Relationship Id="rId37" Type="http://schemas.openxmlformats.org/officeDocument/2006/relationships/slide" Target="slide62.xml"/><Relationship Id="rId5" Type="http://schemas.microsoft.com/office/2007/relationships/media" Target="../media/media2.mp3"/><Relationship Id="rId15" Type="http://schemas.openxmlformats.org/officeDocument/2006/relationships/image" Target="../media/image43.png"/><Relationship Id="rId23" Type="http://schemas.microsoft.com/office/2007/relationships/hdphoto" Target="../media/hdphoto16.wdp"/><Relationship Id="rId28" Type="http://schemas.openxmlformats.org/officeDocument/2006/relationships/slide" Target="slide180.xml"/><Relationship Id="rId36" Type="http://schemas.openxmlformats.org/officeDocument/2006/relationships/image" Target="../media/image54.png"/><Relationship Id="rId10" Type="http://schemas.openxmlformats.org/officeDocument/2006/relationships/image" Target="../media/image48.png"/><Relationship Id="rId19" Type="http://schemas.openxmlformats.org/officeDocument/2006/relationships/image" Target="../media/image38.png"/><Relationship Id="rId31" Type="http://schemas.openxmlformats.org/officeDocument/2006/relationships/slide" Target="slide183.xml"/><Relationship Id="rId4" Type="http://schemas.openxmlformats.org/officeDocument/2006/relationships/audio" Target="../media/media13.wav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2.png"/><Relationship Id="rId22" Type="http://schemas.openxmlformats.org/officeDocument/2006/relationships/image" Target="../media/image51.png"/><Relationship Id="rId27" Type="http://schemas.openxmlformats.org/officeDocument/2006/relationships/slide" Target="slide179.xml"/><Relationship Id="rId30" Type="http://schemas.openxmlformats.org/officeDocument/2006/relationships/slide" Target="slide182.xml"/><Relationship Id="rId35" Type="http://schemas.openxmlformats.org/officeDocument/2006/relationships/image" Target="../media/image14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46.png"/><Relationship Id="rId18" Type="http://schemas.openxmlformats.org/officeDocument/2006/relationships/image" Target="../media/image13.png"/><Relationship Id="rId26" Type="http://schemas.openxmlformats.org/officeDocument/2006/relationships/slide" Target="slide183.xml"/><Relationship Id="rId3" Type="http://schemas.microsoft.com/office/2007/relationships/media" Target="../media/media8.wav"/><Relationship Id="rId21" Type="http://schemas.openxmlformats.org/officeDocument/2006/relationships/slide" Target="slide178.xml"/><Relationship Id="rId7" Type="http://schemas.openxmlformats.org/officeDocument/2006/relationships/image" Target="../media/image1.png"/><Relationship Id="rId12" Type="http://schemas.openxmlformats.org/officeDocument/2006/relationships/image" Target="../media/image45.png"/><Relationship Id="rId17" Type="http://schemas.microsoft.com/office/2007/relationships/hdphoto" Target="../media/hdphoto13.wdp"/><Relationship Id="rId25" Type="http://schemas.openxmlformats.org/officeDocument/2006/relationships/slide" Target="slide182.xml"/><Relationship Id="rId2" Type="http://schemas.openxmlformats.org/officeDocument/2006/relationships/audio" Target="../media/media18.mp3"/><Relationship Id="rId16" Type="http://schemas.openxmlformats.org/officeDocument/2006/relationships/image" Target="../media/image38.png"/><Relationship Id="rId20" Type="http://schemas.openxmlformats.org/officeDocument/2006/relationships/slide" Target="slide177.xml"/><Relationship Id="rId1" Type="http://schemas.microsoft.com/office/2007/relationships/media" Target="../media/media18.mp3"/><Relationship Id="rId6" Type="http://schemas.openxmlformats.org/officeDocument/2006/relationships/image" Target="../media/image48.png"/><Relationship Id="rId11" Type="http://schemas.openxmlformats.org/officeDocument/2006/relationships/image" Target="../media/image44.png"/><Relationship Id="rId24" Type="http://schemas.openxmlformats.org/officeDocument/2006/relationships/slide" Target="slide181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55.png"/><Relationship Id="rId23" Type="http://schemas.openxmlformats.org/officeDocument/2006/relationships/slide" Target="slide180.xml"/><Relationship Id="rId28" Type="http://schemas.openxmlformats.org/officeDocument/2006/relationships/image" Target="../media/image56.png"/><Relationship Id="rId10" Type="http://schemas.openxmlformats.org/officeDocument/2006/relationships/image" Target="../media/image43.png"/><Relationship Id="rId19" Type="http://schemas.openxmlformats.org/officeDocument/2006/relationships/slide" Target="slide176.xml"/><Relationship Id="rId4" Type="http://schemas.openxmlformats.org/officeDocument/2006/relationships/audio" Target="../media/media8.wav"/><Relationship Id="rId9" Type="http://schemas.openxmlformats.org/officeDocument/2006/relationships/image" Target="../media/image42.png"/><Relationship Id="rId14" Type="http://schemas.microsoft.com/office/2007/relationships/hdphoto" Target="../media/hdphoto15.wdp"/><Relationship Id="rId22" Type="http://schemas.openxmlformats.org/officeDocument/2006/relationships/slide" Target="slide179.xml"/><Relationship Id="rId27" Type="http://schemas.openxmlformats.org/officeDocument/2006/relationships/slide" Target="slide184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34.png"/><Relationship Id="rId18" Type="http://schemas.openxmlformats.org/officeDocument/2006/relationships/image" Target="../media/image60.png"/><Relationship Id="rId26" Type="http://schemas.openxmlformats.org/officeDocument/2006/relationships/image" Target="../media/image13.png"/><Relationship Id="rId3" Type="http://schemas.microsoft.com/office/2007/relationships/media" Target="../media/media8.wav"/><Relationship Id="rId21" Type="http://schemas.microsoft.com/office/2007/relationships/hdphoto" Target="../media/hdphoto4.wdp"/><Relationship Id="rId34" Type="http://schemas.openxmlformats.org/officeDocument/2006/relationships/slide" Target="slide191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17" Type="http://schemas.openxmlformats.org/officeDocument/2006/relationships/image" Target="../media/image5.png"/><Relationship Id="rId25" Type="http://schemas.microsoft.com/office/2007/relationships/hdphoto" Target="../media/hdphoto2.wdp"/><Relationship Id="rId33" Type="http://schemas.openxmlformats.org/officeDocument/2006/relationships/slide" Target="slide190.xml"/><Relationship Id="rId2" Type="http://schemas.openxmlformats.org/officeDocument/2006/relationships/audio" Target="../media/media7.mp3"/><Relationship Id="rId16" Type="http://schemas.openxmlformats.org/officeDocument/2006/relationships/image" Target="../media/image8.png"/><Relationship Id="rId20" Type="http://schemas.openxmlformats.org/officeDocument/2006/relationships/image" Target="../media/image12.png"/><Relationship Id="rId29" Type="http://schemas.openxmlformats.org/officeDocument/2006/relationships/slide" Target="slide186.xml"/><Relationship Id="rId1" Type="http://schemas.microsoft.com/office/2007/relationships/media" Target="../media/media7.mp3"/><Relationship Id="rId6" Type="http://schemas.openxmlformats.org/officeDocument/2006/relationships/image" Target="../media/image2.png"/><Relationship Id="rId11" Type="http://schemas.openxmlformats.org/officeDocument/2006/relationships/image" Target="../media/image4.png"/><Relationship Id="rId24" Type="http://schemas.openxmlformats.org/officeDocument/2006/relationships/image" Target="../media/image10.png"/><Relationship Id="rId32" Type="http://schemas.openxmlformats.org/officeDocument/2006/relationships/slide" Target="slide189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.png"/><Relationship Id="rId23" Type="http://schemas.microsoft.com/office/2007/relationships/hdphoto" Target="../media/hdphoto13.wdp"/><Relationship Id="rId28" Type="http://schemas.openxmlformats.org/officeDocument/2006/relationships/slide" Target="slide185.xml"/><Relationship Id="rId10" Type="http://schemas.openxmlformats.org/officeDocument/2006/relationships/image" Target="../media/image58.png"/><Relationship Id="rId19" Type="http://schemas.microsoft.com/office/2007/relationships/hdphoto" Target="../media/hdphoto17.wdp"/><Relationship Id="rId31" Type="http://schemas.openxmlformats.org/officeDocument/2006/relationships/slide" Target="slide188.xml"/><Relationship Id="rId4" Type="http://schemas.openxmlformats.org/officeDocument/2006/relationships/audio" Target="../media/media8.wav"/><Relationship Id="rId9" Type="http://schemas.openxmlformats.org/officeDocument/2006/relationships/image" Target="../media/image33.png"/><Relationship Id="rId14" Type="http://schemas.openxmlformats.org/officeDocument/2006/relationships/image" Target="../media/image59.png"/><Relationship Id="rId22" Type="http://schemas.openxmlformats.org/officeDocument/2006/relationships/image" Target="../media/image38.png"/><Relationship Id="rId27" Type="http://schemas.openxmlformats.org/officeDocument/2006/relationships/image" Target="../media/image26.png"/><Relationship Id="rId30" Type="http://schemas.openxmlformats.org/officeDocument/2006/relationships/slide" Target="slide187.xml"/><Relationship Id="rId35" Type="http://schemas.openxmlformats.org/officeDocument/2006/relationships/slide" Target="slide71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38.png"/><Relationship Id="rId26" Type="http://schemas.openxmlformats.org/officeDocument/2006/relationships/slide" Target="slide186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17.wdp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4.wdp"/><Relationship Id="rId25" Type="http://schemas.openxmlformats.org/officeDocument/2006/relationships/slide" Target="slide185.xml"/><Relationship Id="rId2" Type="http://schemas.openxmlformats.org/officeDocument/2006/relationships/audio" Target="../media/media7.mp3"/><Relationship Id="rId16" Type="http://schemas.openxmlformats.org/officeDocument/2006/relationships/image" Target="../media/image12.png"/><Relationship Id="rId20" Type="http://schemas.openxmlformats.org/officeDocument/2006/relationships/image" Target="../media/image60.png"/><Relationship Id="rId29" Type="http://schemas.openxmlformats.org/officeDocument/2006/relationships/slide" Target="slide189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3.png"/><Relationship Id="rId32" Type="http://schemas.openxmlformats.org/officeDocument/2006/relationships/slide" Target="slide71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2.wdp"/><Relationship Id="rId28" Type="http://schemas.openxmlformats.org/officeDocument/2006/relationships/slide" Target="slide188.xml"/><Relationship Id="rId10" Type="http://schemas.openxmlformats.org/officeDocument/2006/relationships/image" Target="../media/image6.png"/><Relationship Id="rId19" Type="http://schemas.microsoft.com/office/2007/relationships/hdphoto" Target="../media/hdphoto13.wdp"/><Relationship Id="rId31" Type="http://schemas.openxmlformats.org/officeDocument/2006/relationships/slide" Target="slide191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10.png"/><Relationship Id="rId27" Type="http://schemas.openxmlformats.org/officeDocument/2006/relationships/slide" Target="slide187.xml"/><Relationship Id="rId30" Type="http://schemas.openxmlformats.org/officeDocument/2006/relationships/slide" Target="slide190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38.png"/><Relationship Id="rId26" Type="http://schemas.openxmlformats.org/officeDocument/2006/relationships/image" Target="../media/image13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4.wdp"/><Relationship Id="rId34" Type="http://schemas.openxmlformats.org/officeDocument/2006/relationships/slide" Target="slide71.xml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18.wdp"/><Relationship Id="rId25" Type="http://schemas.microsoft.com/office/2007/relationships/hdphoto" Target="../media/hdphoto2.wdp"/><Relationship Id="rId33" Type="http://schemas.openxmlformats.org/officeDocument/2006/relationships/slide" Target="slide191.xml"/><Relationship Id="rId2" Type="http://schemas.openxmlformats.org/officeDocument/2006/relationships/audio" Target="../media/media7.mp3"/><Relationship Id="rId16" Type="http://schemas.openxmlformats.org/officeDocument/2006/relationships/image" Target="../media/image61.png"/><Relationship Id="rId20" Type="http://schemas.openxmlformats.org/officeDocument/2006/relationships/image" Target="../media/image12.png"/><Relationship Id="rId29" Type="http://schemas.openxmlformats.org/officeDocument/2006/relationships/slide" Target="slide187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0.png"/><Relationship Id="rId32" Type="http://schemas.openxmlformats.org/officeDocument/2006/relationships/slide" Target="slide190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17.wdp"/><Relationship Id="rId28" Type="http://schemas.openxmlformats.org/officeDocument/2006/relationships/slide" Target="slide186.xml"/><Relationship Id="rId10" Type="http://schemas.openxmlformats.org/officeDocument/2006/relationships/image" Target="../media/image6.png"/><Relationship Id="rId19" Type="http://schemas.microsoft.com/office/2007/relationships/hdphoto" Target="../media/hdphoto13.wdp"/><Relationship Id="rId31" Type="http://schemas.openxmlformats.org/officeDocument/2006/relationships/slide" Target="slide189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60.png"/><Relationship Id="rId27" Type="http://schemas.openxmlformats.org/officeDocument/2006/relationships/slide" Target="slide185.xml"/><Relationship Id="rId30" Type="http://schemas.openxmlformats.org/officeDocument/2006/relationships/slide" Target="slide188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26" Type="http://schemas.openxmlformats.org/officeDocument/2006/relationships/image" Target="../media/image13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13.wdp"/><Relationship Id="rId34" Type="http://schemas.openxmlformats.org/officeDocument/2006/relationships/slide" Target="slide71.xml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18.wdp"/><Relationship Id="rId25" Type="http://schemas.microsoft.com/office/2007/relationships/hdphoto" Target="../media/hdphoto2.wdp"/><Relationship Id="rId33" Type="http://schemas.openxmlformats.org/officeDocument/2006/relationships/slide" Target="slide191.xml"/><Relationship Id="rId2" Type="http://schemas.openxmlformats.org/officeDocument/2006/relationships/audio" Target="../media/media7.mp3"/><Relationship Id="rId16" Type="http://schemas.openxmlformats.org/officeDocument/2006/relationships/image" Target="../media/image61.png"/><Relationship Id="rId20" Type="http://schemas.openxmlformats.org/officeDocument/2006/relationships/image" Target="../media/image38.png"/><Relationship Id="rId29" Type="http://schemas.openxmlformats.org/officeDocument/2006/relationships/slide" Target="slide187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0.png"/><Relationship Id="rId32" Type="http://schemas.openxmlformats.org/officeDocument/2006/relationships/slide" Target="slide190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17.wdp"/><Relationship Id="rId28" Type="http://schemas.openxmlformats.org/officeDocument/2006/relationships/slide" Target="slide186.xml"/><Relationship Id="rId10" Type="http://schemas.openxmlformats.org/officeDocument/2006/relationships/image" Target="../media/image6.png"/><Relationship Id="rId19" Type="http://schemas.microsoft.com/office/2007/relationships/hdphoto" Target="../media/hdphoto4.wdp"/><Relationship Id="rId31" Type="http://schemas.openxmlformats.org/officeDocument/2006/relationships/slide" Target="slide189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60.png"/><Relationship Id="rId27" Type="http://schemas.openxmlformats.org/officeDocument/2006/relationships/slide" Target="slide185.xml"/><Relationship Id="rId30" Type="http://schemas.openxmlformats.org/officeDocument/2006/relationships/slide" Target="slide188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26" Type="http://schemas.openxmlformats.org/officeDocument/2006/relationships/image" Target="../media/image13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13.wdp"/><Relationship Id="rId34" Type="http://schemas.openxmlformats.org/officeDocument/2006/relationships/slide" Target="slide71.xml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18.wdp"/><Relationship Id="rId25" Type="http://schemas.microsoft.com/office/2007/relationships/hdphoto" Target="../media/hdphoto2.wdp"/><Relationship Id="rId33" Type="http://schemas.openxmlformats.org/officeDocument/2006/relationships/slide" Target="slide191.xml"/><Relationship Id="rId2" Type="http://schemas.openxmlformats.org/officeDocument/2006/relationships/audio" Target="../media/media7.mp3"/><Relationship Id="rId16" Type="http://schemas.openxmlformats.org/officeDocument/2006/relationships/image" Target="../media/image61.png"/><Relationship Id="rId20" Type="http://schemas.openxmlformats.org/officeDocument/2006/relationships/image" Target="../media/image38.png"/><Relationship Id="rId29" Type="http://schemas.openxmlformats.org/officeDocument/2006/relationships/slide" Target="slide187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0.png"/><Relationship Id="rId32" Type="http://schemas.openxmlformats.org/officeDocument/2006/relationships/slide" Target="slide190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17.wdp"/><Relationship Id="rId28" Type="http://schemas.openxmlformats.org/officeDocument/2006/relationships/slide" Target="slide186.xml"/><Relationship Id="rId10" Type="http://schemas.openxmlformats.org/officeDocument/2006/relationships/image" Target="../media/image6.png"/><Relationship Id="rId19" Type="http://schemas.microsoft.com/office/2007/relationships/hdphoto" Target="../media/hdphoto4.wdp"/><Relationship Id="rId31" Type="http://schemas.openxmlformats.org/officeDocument/2006/relationships/slide" Target="slide189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60.png"/><Relationship Id="rId27" Type="http://schemas.openxmlformats.org/officeDocument/2006/relationships/slide" Target="slide185.xml"/><Relationship Id="rId30" Type="http://schemas.openxmlformats.org/officeDocument/2006/relationships/slide" Target="slide188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audio" Target="../media/media20.wav"/><Relationship Id="rId13" Type="http://schemas.openxmlformats.org/officeDocument/2006/relationships/image" Target="../media/image33.png"/><Relationship Id="rId18" Type="http://schemas.openxmlformats.org/officeDocument/2006/relationships/image" Target="../media/image59.png"/><Relationship Id="rId26" Type="http://schemas.openxmlformats.org/officeDocument/2006/relationships/image" Target="../media/image1.png"/><Relationship Id="rId39" Type="http://schemas.openxmlformats.org/officeDocument/2006/relationships/slide" Target="slide190.xml"/><Relationship Id="rId3" Type="http://schemas.microsoft.com/office/2007/relationships/media" Target="../media/media2.mp3"/><Relationship Id="rId21" Type="http://schemas.openxmlformats.org/officeDocument/2006/relationships/image" Target="../media/image5.png"/><Relationship Id="rId34" Type="http://schemas.openxmlformats.org/officeDocument/2006/relationships/slide" Target="slide185.xml"/><Relationship Id="rId42" Type="http://schemas.microsoft.com/office/2007/relationships/hdphoto" Target="../media/hdphoto4.wdp"/><Relationship Id="rId7" Type="http://schemas.microsoft.com/office/2007/relationships/media" Target="../media/media20.wav"/><Relationship Id="rId12" Type="http://schemas.openxmlformats.org/officeDocument/2006/relationships/image" Target="../media/image57.png"/><Relationship Id="rId17" Type="http://schemas.openxmlformats.org/officeDocument/2006/relationships/image" Target="../media/image34.png"/><Relationship Id="rId25" Type="http://schemas.microsoft.com/office/2007/relationships/hdphoto" Target="../media/hdphoto18.wdp"/><Relationship Id="rId33" Type="http://schemas.openxmlformats.org/officeDocument/2006/relationships/image" Target="../media/image13.png"/><Relationship Id="rId38" Type="http://schemas.openxmlformats.org/officeDocument/2006/relationships/slide" Target="slide189.xml"/><Relationship Id="rId46" Type="http://schemas.openxmlformats.org/officeDocument/2006/relationships/image" Target="../media/image50.png"/><Relationship Id="rId2" Type="http://schemas.openxmlformats.org/officeDocument/2006/relationships/audio" Target="../media/media7.mp3"/><Relationship Id="rId16" Type="http://schemas.openxmlformats.org/officeDocument/2006/relationships/image" Target="../media/image6.png"/><Relationship Id="rId20" Type="http://schemas.openxmlformats.org/officeDocument/2006/relationships/image" Target="../media/image8.png"/><Relationship Id="rId29" Type="http://schemas.openxmlformats.org/officeDocument/2006/relationships/image" Target="../media/image60.png"/><Relationship Id="rId41" Type="http://schemas.openxmlformats.org/officeDocument/2006/relationships/image" Target="../media/image12.png"/><Relationship Id="rId1" Type="http://schemas.microsoft.com/office/2007/relationships/media" Target="../media/media7.mp3"/><Relationship Id="rId6" Type="http://schemas.openxmlformats.org/officeDocument/2006/relationships/audio" Target="../media/media9.wav"/><Relationship Id="rId11" Type="http://schemas.openxmlformats.org/officeDocument/2006/relationships/image" Target="../media/image3.png"/><Relationship Id="rId24" Type="http://schemas.openxmlformats.org/officeDocument/2006/relationships/image" Target="../media/image61.png"/><Relationship Id="rId32" Type="http://schemas.microsoft.com/office/2007/relationships/hdphoto" Target="../media/hdphoto2.wdp"/><Relationship Id="rId37" Type="http://schemas.openxmlformats.org/officeDocument/2006/relationships/slide" Target="slide188.xml"/><Relationship Id="rId40" Type="http://schemas.openxmlformats.org/officeDocument/2006/relationships/slide" Target="slide191.xml"/><Relationship Id="rId45" Type="http://schemas.openxmlformats.org/officeDocument/2006/relationships/slide" Target="slide71.xml"/><Relationship Id="rId5" Type="http://schemas.microsoft.com/office/2007/relationships/media" Target="../media/media9.wav"/><Relationship Id="rId15" Type="http://schemas.openxmlformats.org/officeDocument/2006/relationships/image" Target="../media/image4.png"/><Relationship Id="rId23" Type="http://schemas.microsoft.com/office/2007/relationships/hdphoto" Target="../media/hdphoto10.wdp"/><Relationship Id="rId28" Type="http://schemas.microsoft.com/office/2007/relationships/hdphoto" Target="../media/hdphoto13.wdp"/><Relationship Id="rId36" Type="http://schemas.openxmlformats.org/officeDocument/2006/relationships/slide" Target="slide187.xml"/><Relationship Id="rId10" Type="http://schemas.openxmlformats.org/officeDocument/2006/relationships/image" Target="../media/image2.png"/><Relationship Id="rId19" Type="http://schemas.openxmlformats.org/officeDocument/2006/relationships/image" Target="../media/image7.png"/><Relationship Id="rId31" Type="http://schemas.openxmlformats.org/officeDocument/2006/relationships/image" Target="../media/image10.png"/><Relationship Id="rId44" Type="http://schemas.openxmlformats.org/officeDocument/2006/relationships/image" Target="../media/image62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58.png"/><Relationship Id="rId22" Type="http://schemas.openxmlformats.org/officeDocument/2006/relationships/image" Target="../media/image27.png"/><Relationship Id="rId27" Type="http://schemas.openxmlformats.org/officeDocument/2006/relationships/image" Target="../media/image38.png"/><Relationship Id="rId30" Type="http://schemas.microsoft.com/office/2007/relationships/hdphoto" Target="../media/hdphoto17.wdp"/><Relationship Id="rId35" Type="http://schemas.openxmlformats.org/officeDocument/2006/relationships/slide" Target="slide186.xml"/><Relationship Id="rId43" Type="http://schemas.openxmlformats.org/officeDocument/2006/relationships/image" Target="../media/image54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26" Type="http://schemas.openxmlformats.org/officeDocument/2006/relationships/image" Target="../media/image13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13.wdp"/><Relationship Id="rId34" Type="http://schemas.openxmlformats.org/officeDocument/2006/relationships/slide" Target="slide71.xml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18.wdp"/><Relationship Id="rId25" Type="http://schemas.microsoft.com/office/2007/relationships/hdphoto" Target="../media/hdphoto2.wdp"/><Relationship Id="rId33" Type="http://schemas.openxmlformats.org/officeDocument/2006/relationships/slide" Target="slide191.xml"/><Relationship Id="rId2" Type="http://schemas.openxmlformats.org/officeDocument/2006/relationships/audio" Target="../media/media7.mp3"/><Relationship Id="rId16" Type="http://schemas.openxmlformats.org/officeDocument/2006/relationships/image" Target="../media/image61.png"/><Relationship Id="rId20" Type="http://schemas.openxmlformats.org/officeDocument/2006/relationships/image" Target="../media/image38.png"/><Relationship Id="rId29" Type="http://schemas.openxmlformats.org/officeDocument/2006/relationships/slide" Target="slide187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0.png"/><Relationship Id="rId32" Type="http://schemas.openxmlformats.org/officeDocument/2006/relationships/slide" Target="slide190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17.wdp"/><Relationship Id="rId28" Type="http://schemas.openxmlformats.org/officeDocument/2006/relationships/slide" Target="slide186.xml"/><Relationship Id="rId10" Type="http://schemas.openxmlformats.org/officeDocument/2006/relationships/image" Target="../media/image6.png"/><Relationship Id="rId19" Type="http://schemas.microsoft.com/office/2007/relationships/hdphoto" Target="../media/hdphoto4.wdp"/><Relationship Id="rId31" Type="http://schemas.openxmlformats.org/officeDocument/2006/relationships/slide" Target="slide189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60.png"/><Relationship Id="rId27" Type="http://schemas.openxmlformats.org/officeDocument/2006/relationships/slide" Target="slide185.xml"/><Relationship Id="rId30" Type="http://schemas.openxmlformats.org/officeDocument/2006/relationships/slide" Target="slide18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media2.mp3"/><Relationship Id="rId13" Type="http://schemas.openxmlformats.org/officeDocument/2006/relationships/image" Target="../media/image3.png"/><Relationship Id="rId18" Type="http://schemas.openxmlformats.org/officeDocument/2006/relationships/image" Target="../media/image8.png"/><Relationship Id="rId26" Type="http://schemas.openxmlformats.org/officeDocument/2006/relationships/image" Target="../media/image22.png"/><Relationship Id="rId39" Type="http://schemas.microsoft.com/office/2007/relationships/hdphoto" Target="../media/hdphoto4.wdp"/><Relationship Id="rId3" Type="http://schemas.microsoft.com/office/2007/relationships/media" Target="../media/media8.wav"/><Relationship Id="rId21" Type="http://schemas.openxmlformats.org/officeDocument/2006/relationships/image" Target="../media/image10.png"/><Relationship Id="rId34" Type="http://schemas.openxmlformats.org/officeDocument/2006/relationships/slide" Target="slide136.xml"/><Relationship Id="rId42" Type="http://schemas.openxmlformats.org/officeDocument/2006/relationships/image" Target="../media/image13.png"/><Relationship Id="rId7" Type="http://schemas.microsoft.com/office/2007/relationships/media" Target="../media/media2.mp3"/><Relationship Id="rId12" Type="http://schemas.openxmlformats.org/officeDocument/2006/relationships/image" Target="../media/image2.png"/><Relationship Id="rId17" Type="http://schemas.openxmlformats.org/officeDocument/2006/relationships/image" Target="../media/image7.png"/><Relationship Id="rId25" Type="http://schemas.openxmlformats.org/officeDocument/2006/relationships/image" Target="../media/image16.png"/><Relationship Id="rId33" Type="http://schemas.openxmlformats.org/officeDocument/2006/relationships/slide" Target="slide135.xml"/><Relationship Id="rId38" Type="http://schemas.openxmlformats.org/officeDocument/2006/relationships/image" Target="../media/image12.png"/><Relationship Id="rId2" Type="http://schemas.openxmlformats.org/officeDocument/2006/relationships/audio" Target="../media/media7.mp3"/><Relationship Id="rId16" Type="http://schemas.openxmlformats.org/officeDocument/2006/relationships/image" Target="../media/image6.png"/><Relationship Id="rId20" Type="http://schemas.microsoft.com/office/2007/relationships/hdphoto" Target="../media/hdphoto3.wdp"/><Relationship Id="rId29" Type="http://schemas.openxmlformats.org/officeDocument/2006/relationships/slide" Target="slide131.xml"/><Relationship Id="rId41" Type="http://schemas.openxmlformats.org/officeDocument/2006/relationships/image" Target="../media/image24.png"/><Relationship Id="rId1" Type="http://schemas.microsoft.com/office/2007/relationships/media" Target="../media/media7.mp3"/><Relationship Id="rId6" Type="http://schemas.openxmlformats.org/officeDocument/2006/relationships/audio" Target="../media/media9.wav"/><Relationship Id="rId11" Type="http://schemas.openxmlformats.org/officeDocument/2006/relationships/slideLayout" Target="../slideLayouts/slideLayout1.xml"/><Relationship Id="rId24" Type="http://schemas.microsoft.com/office/2007/relationships/hdphoto" Target="../media/hdphoto8.wdp"/><Relationship Id="rId32" Type="http://schemas.openxmlformats.org/officeDocument/2006/relationships/slide" Target="slide134.xml"/><Relationship Id="rId37" Type="http://schemas.openxmlformats.org/officeDocument/2006/relationships/image" Target="../media/image1.png"/><Relationship Id="rId40" Type="http://schemas.openxmlformats.org/officeDocument/2006/relationships/image" Target="../media/image23.png"/><Relationship Id="rId5" Type="http://schemas.microsoft.com/office/2007/relationships/media" Target="../media/media9.wav"/><Relationship Id="rId15" Type="http://schemas.openxmlformats.org/officeDocument/2006/relationships/image" Target="../media/image5.png"/><Relationship Id="rId23" Type="http://schemas.openxmlformats.org/officeDocument/2006/relationships/image" Target="../media/image21.png"/><Relationship Id="rId28" Type="http://schemas.openxmlformats.org/officeDocument/2006/relationships/slide" Target="slide130.xml"/><Relationship Id="rId36" Type="http://schemas.microsoft.com/office/2007/relationships/hdphoto" Target="../media/hdphoto5.wdp"/><Relationship Id="rId10" Type="http://schemas.openxmlformats.org/officeDocument/2006/relationships/audio" Target="../media/media10.wav"/><Relationship Id="rId19" Type="http://schemas.openxmlformats.org/officeDocument/2006/relationships/image" Target="../media/image11.png"/><Relationship Id="rId31" Type="http://schemas.openxmlformats.org/officeDocument/2006/relationships/slide" Target="slide133.xml"/><Relationship Id="rId4" Type="http://schemas.openxmlformats.org/officeDocument/2006/relationships/audio" Target="../media/media8.wav"/><Relationship Id="rId9" Type="http://schemas.microsoft.com/office/2007/relationships/media" Target="../media/media10.wav"/><Relationship Id="rId14" Type="http://schemas.openxmlformats.org/officeDocument/2006/relationships/image" Target="../media/image4.png"/><Relationship Id="rId22" Type="http://schemas.microsoft.com/office/2007/relationships/hdphoto" Target="../media/hdphoto2.wdp"/><Relationship Id="rId27" Type="http://schemas.microsoft.com/office/2007/relationships/hdphoto" Target="../media/hdphoto9.wdp"/><Relationship Id="rId30" Type="http://schemas.openxmlformats.org/officeDocument/2006/relationships/slide" Target="slide132.xml"/><Relationship Id="rId35" Type="http://schemas.openxmlformats.org/officeDocument/2006/relationships/image" Target="../media/image17.png"/><Relationship Id="rId43" Type="http://schemas.openxmlformats.org/officeDocument/2006/relationships/slide" Target="slide10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26" Type="http://schemas.openxmlformats.org/officeDocument/2006/relationships/image" Target="../media/image13.png"/><Relationship Id="rId3" Type="http://schemas.openxmlformats.org/officeDocument/2006/relationships/slideLayout" Target="../slideLayouts/slideLayout1.xml"/><Relationship Id="rId21" Type="http://schemas.microsoft.com/office/2007/relationships/hdphoto" Target="../media/hdphoto13.wdp"/><Relationship Id="rId34" Type="http://schemas.openxmlformats.org/officeDocument/2006/relationships/slide" Target="slide71.xml"/><Relationship Id="rId7" Type="http://schemas.openxmlformats.org/officeDocument/2006/relationships/image" Target="../media/image33.png"/><Relationship Id="rId12" Type="http://schemas.openxmlformats.org/officeDocument/2006/relationships/image" Target="../media/image59.png"/><Relationship Id="rId17" Type="http://schemas.microsoft.com/office/2007/relationships/hdphoto" Target="../media/hdphoto18.wdp"/><Relationship Id="rId25" Type="http://schemas.microsoft.com/office/2007/relationships/hdphoto" Target="../media/hdphoto2.wdp"/><Relationship Id="rId33" Type="http://schemas.openxmlformats.org/officeDocument/2006/relationships/slide" Target="slide191.xml"/><Relationship Id="rId2" Type="http://schemas.openxmlformats.org/officeDocument/2006/relationships/audio" Target="../media/media7.mp3"/><Relationship Id="rId16" Type="http://schemas.openxmlformats.org/officeDocument/2006/relationships/image" Target="../media/image61.png"/><Relationship Id="rId20" Type="http://schemas.openxmlformats.org/officeDocument/2006/relationships/image" Target="../media/image38.png"/><Relationship Id="rId29" Type="http://schemas.openxmlformats.org/officeDocument/2006/relationships/slide" Target="slide187.xml"/><Relationship Id="rId1" Type="http://schemas.microsoft.com/office/2007/relationships/media" Target="../media/media7.mp3"/><Relationship Id="rId6" Type="http://schemas.openxmlformats.org/officeDocument/2006/relationships/image" Target="../media/image57.png"/><Relationship Id="rId11" Type="http://schemas.openxmlformats.org/officeDocument/2006/relationships/image" Target="../media/image34.png"/><Relationship Id="rId24" Type="http://schemas.openxmlformats.org/officeDocument/2006/relationships/image" Target="../media/image10.png"/><Relationship Id="rId32" Type="http://schemas.openxmlformats.org/officeDocument/2006/relationships/slide" Target="slide190.xml"/><Relationship Id="rId5" Type="http://schemas.openxmlformats.org/officeDocument/2006/relationships/image" Target="../media/image1.png"/><Relationship Id="rId15" Type="http://schemas.openxmlformats.org/officeDocument/2006/relationships/image" Target="../media/image5.png"/><Relationship Id="rId23" Type="http://schemas.microsoft.com/office/2007/relationships/hdphoto" Target="../media/hdphoto17.wdp"/><Relationship Id="rId28" Type="http://schemas.openxmlformats.org/officeDocument/2006/relationships/slide" Target="slide186.xml"/><Relationship Id="rId10" Type="http://schemas.openxmlformats.org/officeDocument/2006/relationships/image" Target="../media/image6.png"/><Relationship Id="rId19" Type="http://schemas.microsoft.com/office/2007/relationships/hdphoto" Target="../media/hdphoto4.wdp"/><Relationship Id="rId31" Type="http://schemas.openxmlformats.org/officeDocument/2006/relationships/slide" Target="slide189.xml"/><Relationship Id="rId4" Type="http://schemas.openxmlformats.org/officeDocument/2006/relationships/image" Target="../media/image2.png"/><Relationship Id="rId9" Type="http://schemas.openxmlformats.org/officeDocument/2006/relationships/image" Target="../media/image4.png"/><Relationship Id="rId14" Type="http://schemas.openxmlformats.org/officeDocument/2006/relationships/image" Target="../media/image8.png"/><Relationship Id="rId22" Type="http://schemas.openxmlformats.org/officeDocument/2006/relationships/image" Target="../media/image60.png"/><Relationship Id="rId27" Type="http://schemas.openxmlformats.org/officeDocument/2006/relationships/slide" Target="slide185.xml"/><Relationship Id="rId30" Type="http://schemas.openxmlformats.org/officeDocument/2006/relationships/slide" Target="slide188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audio" Target="../media/media9.wav"/><Relationship Id="rId13" Type="http://schemas.openxmlformats.org/officeDocument/2006/relationships/image" Target="../media/image4.png"/><Relationship Id="rId18" Type="http://schemas.openxmlformats.org/officeDocument/2006/relationships/image" Target="../media/image9.png"/><Relationship Id="rId26" Type="http://schemas.openxmlformats.org/officeDocument/2006/relationships/image" Target="../media/image63.png"/><Relationship Id="rId39" Type="http://schemas.openxmlformats.org/officeDocument/2006/relationships/slide" Target="slide200.xml"/><Relationship Id="rId3" Type="http://schemas.microsoft.com/office/2007/relationships/media" Target="../media/media21.wav"/><Relationship Id="rId21" Type="http://schemas.openxmlformats.org/officeDocument/2006/relationships/image" Target="../media/image60.png"/><Relationship Id="rId34" Type="http://schemas.openxmlformats.org/officeDocument/2006/relationships/slide" Target="slide195.xml"/><Relationship Id="rId42" Type="http://schemas.openxmlformats.org/officeDocument/2006/relationships/image" Target="../media/image29.png"/><Relationship Id="rId7" Type="http://schemas.microsoft.com/office/2007/relationships/media" Target="../media/media9.wav"/><Relationship Id="rId12" Type="http://schemas.openxmlformats.org/officeDocument/2006/relationships/image" Target="../media/image3.png"/><Relationship Id="rId17" Type="http://schemas.openxmlformats.org/officeDocument/2006/relationships/image" Target="../media/image8.png"/><Relationship Id="rId25" Type="http://schemas.openxmlformats.org/officeDocument/2006/relationships/image" Target="../media/image13.png"/><Relationship Id="rId33" Type="http://schemas.openxmlformats.org/officeDocument/2006/relationships/slide" Target="slide194.xml"/><Relationship Id="rId38" Type="http://schemas.openxmlformats.org/officeDocument/2006/relationships/slide" Target="slide199.xml"/><Relationship Id="rId46" Type="http://schemas.openxmlformats.org/officeDocument/2006/relationships/image" Target="../media/image41.png"/><Relationship Id="rId2" Type="http://schemas.openxmlformats.org/officeDocument/2006/relationships/audio" Target="../media/media7.mp3"/><Relationship Id="rId16" Type="http://schemas.openxmlformats.org/officeDocument/2006/relationships/image" Target="../media/image5.png"/><Relationship Id="rId20" Type="http://schemas.openxmlformats.org/officeDocument/2006/relationships/image" Target="../media/image1.png"/><Relationship Id="rId29" Type="http://schemas.microsoft.com/office/2007/relationships/hdphoto" Target="../media/hdphoto20.wdp"/><Relationship Id="rId41" Type="http://schemas.openxmlformats.org/officeDocument/2006/relationships/slide" Target="slide202.xml"/><Relationship Id="rId1" Type="http://schemas.microsoft.com/office/2007/relationships/media" Target="../media/media7.mp3"/><Relationship Id="rId6" Type="http://schemas.openxmlformats.org/officeDocument/2006/relationships/audio" Target="../media/media2.mp3"/><Relationship Id="rId11" Type="http://schemas.openxmlformats.org/officeDocument/2006/relationships/slideLayout" Target="../slideLayouts/slideLayout1.xml"/><Relationship Id="rId24" Type="http://schemas.microsoft.com/office/2007/relationships/hdphoto" Target="../media/hdphoto2.wdp"/><Relationship Id="rId32" Type="http://schemas.openxmlformats.org/officeDocument/2006/relationships/slide" Target="slide193.xml"/><Relationship Id="rId37" Type="http://schemas.openxmlformats.org/officeDocument/2006/relationships/slide" Target="slide198.xml"/><Relationship Id="rId40" Type="http://schemas.openxmlformats.org/officeDocument/2006/relationships/slide" Target="slide201.xml"/><Relationship Id="rId45" Type="http://schemas.openxmlformats.org/officeDocument/2006/relationships/slide" Target="slide83.xml"/><Relationship Id="rId5" Type="http://schemas.microsoft.com/office/2007/relationships/media" Target="../media/media2.mp3"/><Relationship Id="rId15" Type="http://schemas.openxmlformats.org/officeDocument/2006/relationships/image" Target="../media/image7.png"/><Relationship Id="rId23" Type="http://schemas.openxmlformats.org/officeDocument/2006/relationships/image" Target="../media/image10.png"/><Relationship Id="rId28" Type="http://schemas.openxmlformats.org/officeDocument/2006/relationships/image" Target="../media/image64.png"/><Relationship Id="rId36" Type="http://schemas.openxmlformats.org/officeDocument/2006/relationships/slide" Target="slide197.xml"/><Relationship Id="rId10" Type="http://schemas.openxmlformats.org/officeDocument/2006/relationships/audio" Target="../media/media17.wav"/><Relationship Id="rId19" Type="http://schemas.microsoft.com/office/2007/relationships/hdphoto" Target="../media/hdphoto1.wdp"/><Relationship Id="rId31" Type="http://schemas.openxmlformats.org/officeDocument/2006/relationships/slide" Target="slide192.xml"/><Relationship Id="rId44" Type="http://schemas.microsoft.com/office/2007/relationships/hdphoto" Target="../media/hdphoto4.wdp"/><Relationship Id="rId4" Type="http://schemas.openxmlformats.org/officeDocument/2006/relationships/audio" Target="../media/media21.wav"/><Relationship Id="rId9" Type="http://schemas.microsoft.com/office/2007/relationships/media" Target="../media/media17.wav"/><Relationship Id="rId14" Type="http://schemas.openxmlformats.org/officeDocument/2006/relationships/image" Target="../media/image6.png"/><Relationship Id="rId22" Type="http://schemas.microsoft.com/office/2007/relationships/hdphoto" Target="../media/hdphoto17.wdp"/><Relationship Id="rId27" Type="http://schemas.microsoft.com/office/2007/relationships/hdphoto" Target="../media/hdphoto19.wdp"/><Relationship Id="rId30" Type="http://schemas.openxmlformats.org/officeDocument/2006/relationships/image" Target="../media/image16.png"/><Relationship Id="rId35" Type="http://schemas.openxmlformats.org/officeDocument/2006/relationships/slide" Target="slide196.xml"/><Relationship Id="rId43" Type="http://schemas.openxmlformats.org/officeDocument/2006/relationships/image" Target="../media/image12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17.wdp"/><Relationship Id="rId18" Type="http://schemas.microsoft.com/office/2007/relationships/hdphoto" Target="../media/hdphoto19.wdp"/><Relationship Id="rId26" Type="http://schemas.openxmlformats.org/officeDocument/2006/relationships/slide" Target="slide194.xml"/><Relationship Id="rId3" Type="http://schemas.microsoft.com/office/2007/relationships/media" Target="../media/media21.wav"/><Relationship Id="rId21" Type="http://schemas.openxmlformats.org/officeDocument/2006/relationships/image" Target="../media/image16.png"/><Relationship Id="rId34" Type="http://schemas.openxmlformats.org/officeDocument/2006/relationships/slide" Target="slide202.xml"/><Relationship Id="rId7" Type="http://schemas.openxmlformats.org/officeDocument/2006/relationships/image" Target="../media/image4.png"/><Relationship Id="rId12" Type="http://schemas.openxmlformats.org/officeDocument/2006/relationships/image" Target="../media/image60.png"/><Relationship Id="rId17" Type="http://schemas.openxmlformats.org/officeDocument/2006/relationships/image" Target="../media/image63.png"/><Relationship Id="rId25" Type="http://schemas.openxmlformats.org/officeDocument/2006/relationships/slide" Target="slide193.xml"/><Relationship Id="rId33" Type="http://schemas.openxmlformats.org/officeDocument/2006/relationships/slide" Target="slide201.xml"/><Relationship Id="rId2" Type="http://schemas.openxmlformats.org/officeDocument/2006/relationships/audio" Target="../media/media7.mp3"/><Relationship Id="rId16" Type="http://schemas.openxmlformats.org/officeDocument/2006/relationships/image" Target="../media/image13.png"/><Relationship Id="rId20" Type="http://schemas.microsoft.com/office/2007/relationships/hdphoto" Target="../media/hdphoto20.wdp"/><Relationship Id="rId29" Type="http://schemas.openxmlformats.org/officeDocument/2006/relationships/slide" Target="slide197.xml"/><Relationship Id="rId1" Type="http://schemas.microsoft.com/office/2007/relationships/media" Target="../media/media7.mp3"/><Relationship Id="rId6" Type="http://schemas.openxmlformats.org/officeDocument/2006/relationships/image" Target="../media/image1.png"/><Relationship Id="rId11" Type="http://schemas.openxmlformats.org/officeDocument/2006/relationships/image" Target="../media/image8.png"/><Relationship Id="rId24" Type="http://schemas.openxmlformats.org/officeDocument/2006/relationships/slide" Target="slide192.xml"/><Relationship Id="rId32" Type="http://schemas.openxmlformats.org/officeDocument/2006/relationships/slide" Target="slide200.xml"/><Relationship Id="rId5" Type="http://schemas.openxmlformats.org/officeDocument/2006/relationships/slideLayout" Target="../slideLayouts/slideLayout1.xml"/><Relationship Id="rId15" Type="http://schemas.microsoft.com/office/2007/relationships/hdphoto" Target="../media/hdphoto2.wdp"/><Relationship Id="rId23" Type="http://schemas.microsoft.com/office/2007/relationships/hdphoto" Target="../media/hdphoto4.wdp"/><Relationship Id="rId28" Type="http://schemas.openxmlformats.org/officeDocument/2006/relationships/slide" Target="slide196.xml"/><Relationship Id="rId10" Type="http://schemas.openxmlformats.org/officeDocument/2006/relationships/image" Target="../media/image5.png"/><Relationship Id="rId19" Type="http://schemas.openxmlformats.org/officeDocument/2006/relationships/image" Target="../media/image64.png"/><Relationship Id="rId31" Type="http://schemas.openxmlformats.org/officeDocument/2006/relationships/slide" Target="slide199.xml"/><Relationship Id="rId4" Type="http://schemas.openxmlformats.org/officeDocument/2006/relationships/audio" Target="../media/media21.wav"/><Relationship Id="rId9" Type="http://schemas.openxmlformats.org/officeDocument/2006/relationships/image" Target="../media/image7.png"/><Relationship Id="rId14" Type="http://schemas.openxmlformats.org/officeDocument/2006/relationships/image" Target="../media/image10.png"/><Relationship Id="rId22" Type="http://schemas.openxmlformats.org/officeDocument/2006/relationships/image" Target="../media/image12.png"/><Relationship Id="rId27" Type="http://schemas.openxmlformats.org/officeDocument/2006/relationships/slide" Target="slide195.xml"/><Relationship Id="rId30" Type="http://schemas.openxmlformats.org/officeDocument/2006/relationships/slide" Target="slide198.xml"/><Relationship Id="rId35" Type="http://schemas.openxmlformats.org/officeDocument/2006/relationships/slide" Target="slide83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audio" Target="../media/media19.wav"/><Relationship Id="rId13" Type="http://schemas.openxmlformats.org/officeDocument/2006/relationships/image" Target="../media/image6.png"/><Relationship Id="rId18" Type="http://schemas.microsoft.com/office/2007/relationships/hdphoto" Target="../media/hdphoto5.wdp"/><Relationship Id="rId26" Type="http://schemas.microsoft.com/office/2007/relationships/hdphoto" Target="../media/hdphoto22.wdp"/><Relationship Id="rId39" Type="http://schemas.openxmlformats.org/officeDocument/2006/relationships/image" Target="../media/image12.png"/><Relationship Id="rId3" Type="http://schemas.microsoft.com/office/2007/relationships/media" Target="../media/media2.mp3"/><Relationship Id="rId21" Type="http://schemas.openxmlformats.org/officeDocument/2006/relationships/image" Target="../media/image65.png"/><Relationship Id="rId34" Type="http://schemas.openxmlformats.org/officeDocument/2006/relationships/slide" Target="slide211.xml"/><Relationship Id="rId42" Type="http://schemas.openxmlformats.org/officeDocument/2006/relationships/slide" Target="slide95.xml"/><Relationship Id="rId7" Type="http://schemas.microsoft.com/office/2007/relationships/media" Target="../media/media19.wav"/><Relationship Id="rId12" Type="http://schemas.openxmlformats.org/officeDocument/2006/relationships/image" Target="../media/image4.png"/><Relationship Id="rId17" Type="http://schemas.openxmlformats.org/officeDocument/2006/relationships/image" Target="../media/image17.png"/><Relationship Id="rId25" Type="http://schemas.openxmlformats.org/officeDocument/2006/relationships/image" Target="../media/image66.png"/><Relationship Id="rId33" Type="http://schemas.openxmlformats.org/officeDocument/2006/relationships/slide" Target="slide210.xml"/><Relationship Id="rId38" Type="http://schemas.openxmlformats.org/officeDocument/2006/relationships/image" Target="../media/image16.png"/><Relationship Id="rId2" Type="http://schemas.openxmlformats.org/officeDocument/2006/relationships/audio" Target="../media/media7.mp3"/><Relationship Id="rId16" Type="http://schemas.openxmlformats.org/officeDocument/2006/relationships/image" Target="../media/image8.png"/><Relationship Id="rId20" Type="http://schemas.microsoft.com/office/2007/relationships/hdphoto" Target="../media/hdphoto2.wdp"/><Relationship Id="rId29" Type="http://schemas.openxmlformats.org/officeDocument/2006/relationships/slide" Target="slide205.xml"/><Relationship Id="rId41" Type="http://schemas.openxmlformats.org/officeDocument/2006/relationships/slide" Target="slide208.xml"/><Relationship Id="rId1" Type="http://schemas.microsoft.com/office/2007/relationships/media" Target="../media/media7.mp3"/><Relationship Id="rId6" Type="http://schemas.openxmlformats.org/officeDocument/2006/relationships/audio" Target="../media/media9.wav"/><Relationship Id="rId11" Type="http://schemas.openxmlformats.org/officeDocument/2006/relationships/image" Target="../media/image1.png"/><Relationship Id="rId24" Type="http://schemas.openxmlformats.org/officeDocument/2006/relationships/slide" Target="slide201.xml"/><Relationship Id="rId32" Type="http://schemas.openxmlformats.org/officeDocument/2006/relationships/slide" Target="slide209.xml"/><Relationship Id="rId37" Type="http://schemas.openxmlformats.org/officeDocument/2006/relationships/image" Target="../media/image3.png"/><Relationship Id="rId40" Type="http://schemas.microsoft.com/office/2007/relationships/hdphoto" Target="../media/hdphoto4.wdp"/><Relationship Id="rId5" Type="http://schemas.microsoft.com/office/2007/relationships/media" Target="../media/media9.wav"/><Relationship Id="rId15" Type="http://schemas.openxmlformats.org/officeDocument/2006/relationships/image" Target="../media/image5.png"/><Relationship Id="rId23" Type="http://schemas.openxmlformats.org/officeDocument/2006/relationships/image" Target="../media/image13.png"/><Relationship Id="rId28" Type="http://schemas.openxmlformats.org/officeDocument/2006/relationships/slide" Target="slide204.xml"/><Relationship Id="rId36" Type="http://schemas.openxmlformats.org/officeDocument/2006/relationships/slide" Target="slide213.xml"/><Relationship Id="rId10" Type="http://schemas.openxmlformats.org/officeDocument/2006/relationships/image" Target="../media/image2.png"/><Relationship Id="rId19" Type="http://schemas.openxmlformats.org/officeDocument/2006/relationships/image" Target="../media/image10.png"/><Relationship Id="rId31" Type="http://schemas.openxmlformats.org/officeDocument/2006/relationships/slide" Target="slide207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7.png"/><Relationship Id="rId22" Type="http://schemas.microsoft.com/office/2007/relationships/hdphoto" Target="../media/hdphoto21.wdp"/><Relationship Id="rId27" Type="http://schemas.openxmlformats.org/officeDocument/2006/relationships/slide" Target="slide203.xml"/><Relationship Id="rId30" Type="http://schemas.openxmlformats.org/officeDocument/2006/relationships/slide" Target="slide206.xml"/><Relationship Id="rId35" Type="http://schemas.openxmlformats.org/officeDocument/2006/relationships/slide" Target="slide212.xml"/><Relationship Id="rId43" Type="http://schemas.openxmlformats.org/officeDocument/2006/relationships/image" Target="../media/image5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2.png"/><Relationship Id="rId26" Type="http://schemas.openxmlformats.org/officeDocument/2006/relationships/slide" Target="slide134.xml"/><Relationship Id="rId3" Type="http://schemas.openxmlformats.org/officeDocument/2006/relationships/slideLayout" Target="../slideLayouts/slideLayout1.xml"/><Relationship Id="rId21" Type="http://schemas.microsoft.com/office/2007/relationships/hdphoto" Target="../media/hdphoto9.wdp"/><Relationship Id="rId7" Type="http://schemas.openxmlformats.org/officeDocument/2006/relationships/image" Target="../media/image5.png"/><Relationship Id="rId12" Type="http://schemas.microsoft.com/office/2007/relationships/hdphoto" Target="../media/hdphoto3.wdp"/><Relationship Id="rId17" Type="http://schemas.openxmlformats.org/officeDocument/2006/relationships/image" Target="../media/image16.png"/><Relationship Id="rId25" Type="http://schemas.openxmlformats.org/officeDocument/2006/relationships/slide" Target="slide133.xml"/><Relationship Id="rId2" Type="http://schemas.openxmlformats.org/officeDocument/2006/relationships/audio" Target="../media/media7.mp3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29" Type="http://schemas.openxmlformats.org/officeDocument/2006/relationships/slide" Target="slide10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1.png"/><Relationship Id="rId24" Type="http://schemas.openxmlformats.org/officeDocument/2006/relationships/slide" Target="slide132.xml"/><Relationship Id="rId5" Type="http://schemas.openxmlformats.org/officeDocument/2006/relationships/image" Target="../media/image1.png"/><Relationship Id="rId15" Type="http://schemas.openxmlformats.org/officeDocument/2006/relationships/image" Target="../media/image21.png"/><Relationship Id="rId23" Type="http://schemas.openxmlformats.org/officeDocument/2006/relationships/slide" Target="slide131.xml"/><Relationship Id="rId28" Type="http://schemas.openxmlformats.org/officeDocument/2006/relationships/slide" Target="slide136.xml"/><Relationship Id="rId10" Type="http://schemas.openxmlformats.org/officeDocument/2006/relationships/image" Target="../media/image8.png"/><Relationship Id="rId19" Type="http://schemas.microsoft.com/office/2007/relationships/hdphoto" Target="../media/hdphoto4.wdp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2.wdp"/><Relationship Id="rId22" Type="http://schemas.openxmlformats.org/officeDocument/2006/relationships/slide" Target="slide130.xml"/><Relationship Id="rId27" Type="http://schemas.openxmlformats.org/officeDocument/2006/relationships/slide" Target="slide135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audio" Target="../media/media14.wav"/><Relationship Id="rId13" Type="http://schemas.openxmlformats.org/officeDocument/2006/relationships/image" Target="../media/image6.png"/><Relationship Id="rId18" Type="http://schemas.openxmlformats.org/officeDocument/2006/relationships/image" Target="../media/image10.png"/><Relationship Id="rId26" Type="http://schemas.openxmlformats.org/officeDocument/2006/relationships/slide" Target="slide203.xml"/><Relationship Id="rId39" Type="http://schemas.microsoft.com/office/2007/relationships/hdphoto" Target="../media/hdphoto4.wdp"/><Relationship Id="rId3" Type="http://schemas.microsoft.com/office/2007/relationships/media" Target="../media/media2.mp3"/><Relationship Id="rId21" Type="http://schemas.microsoft.com/office/2007/relationships/hdphoto" Target="../media/hdphoto21.wdp"/><Relationship Id="rId34" Type="http://schemas.openxmlformats.org/officeDocument/2006/relationships/slide" Target="slide212.xml"/><Relationship Id="rId42" Type="http://schemas.openxmlformats.org/officeDocument/2006/relationships/image" Target="../media/image67.png"/><Relationship Id="rId7" Type="http://schemas.microsoft.com/office/2007/relationships/media" Target="../media/media14.wav"/><Relationship Id="rId12" Type="http://schemas.openxmlformats.org/officeDocument/2006/relationships/image" Target="../media/image4.png"/><Relationship Id="rId17" Type="http://schemas.openxmlformats.org/officeDocument/2006/relationships/image" Target="../media/image31.png"/><Relationship Id="rId25" Type="http://schemas.microsoft.com/office/2007/relationships/hdphoto" Target="../media/hdphoto22.wdp"/><Relationship Id="rId33" Type="http://schemas.openxmlformats.org/officeDocument/2006/relationships/slide" Target="slide211.xml"/><Relationship Id="rId38" Type="http://schemas.openxmlformats.org/officeDocument/2006/relationships/image" Target="../media/image12.png"/><Relationship Id="rId2" Type="http://schemas.openxmlformats.org/officeDocument/2006/relationships/audio" Target="../media/media7.mp3"/><Relationship Id="rId16" Type="http://schemas.openxmlformats.org/officeDocument/2006/relationships/image" Target="../media/image8.png"/><Relationship Id="rId20" Type="http://schemas.openxmlformats.org/officeDocument/2006/relationships/image" Target="../media/image65.png"/><Relationship Id="rId29" Type="http://schemas.openxmlformats.org/officeDocument/2006/relationships/slide" Target="slide206.xml"/><Relationship Id="rId41" Type="http://schemas.openxmlformats.org/officeDocument/2006/relationships/slide" Target="slide95.xml"/><Relationship Id="rId1" Type="http://schemas.microsoft.com/office/2007/relationships/media" Target="../media/media7.mp3"/><Relationship Id="rId6" Type="http://schemas.openxmlformats.org/officeDocument/2006/relationships/audio" Target="../media/media13.wav"/><Relationship Id="rId11" Type="http://schemas.openxmlformats.org/officeDocument/2006/relationships/image" Target="../media/image1.png"/><Relationship Id="rId24" Type="http://schemas.openxmlformats.org/officeDocument/2006/relationships/image" Target="../media/image66.png"/><Relationship Id="rId32" Type="http://schemas.openxmlformats.org/officeDocument/2006/relationships/slide" Target="slide210.xml"/><Relationship Id="rId37" Type="http://schemas.openxmlformats.org/officeDocument/2006/relationships/image" Target="../media/image16.png"/><Relationship Id="rId40" Type="http://schemas.openxmlformats.org/officeDocument/2006/relationships/slide" Target="slide208.xml"/><Relationship Id="rId5" Type="http://schemas.microsoft.com/office/2007/relationships/media" Target="../media/media13.wav"/><Relationship Id="rId15" Type="http://schemas.openxmlformats.org/officeDocument/2006/relationships/image" Target="../media/image5.png"/><Relationship Id="rId23" Type="http://schemas.openxmlformats.org/officeDocument/2006/relationships/slide" Target="slide201.xml"/><Relationship Id="rId28" Type="http://schemas.openxmlformats.org/officeDocument/2006/relationships/slide" Target="slide205.xml"/><Relationship Id="rId36" Type="http://schemas.openxmlformats.org/officeDocument/2006/relationships/image" Target="../media/image3.png"/><Relationship Id="rId10" Type="http://schemas.openxmlformats.org/officeDocument/2006/relationships/image" Target="../media/image2.png"/><Relationship Id="rId19" Type="http://schemas.microsoft.com/office/2007/relationships/hdphoto" Target="../media/hdphoto2.wdp"/><Relationship Id="rId31" Type="http://schemas.openxmlformats.org/officeDocument/2006/relationships/slide" Target="slide209.xml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7.png"/><Relationship Id="rId22" Type="http://schemas.openxmlformats.org/officeDocument/2006/relationships/image" Target="../media/image13.png"/><Relationship Id="rId27" Type="http://schemas.openxmlformats.org/officeDocument/2006/relationships/slide" Target="slide204.xml"/><Relationship Id="rId30" Type="http://schemas.openxmlformats.org/officeDocument/2006/relationships/slide" Target="slide207.xml"/><Relationship Id="rId35" Type="http://schemas.openxmlformats.org/officeDocument/2006/relationships/slide" Target="slide213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65.png"/><Relationship Id="rId18" Type="http://schemas.microsoft.com/office/2007/relationships/hdphoto" Target="../media/hdphoto22.wdp"/><Relationship Id="rId26" Type="http://schemas.openxmlformats.org/officeDocument/2006/relationships/slide" Target="slide208.xml"/><Relationship Id="rId3" Type="http://schemas.openxmlformats.org/officeDocument/2006/relationships/slideLayout" Target="../slideLayouts/slideLayout1.xml"/><Relationship Id="rId21" Type="http://schemas.openxmlformats.org/officeDocument/2006/relationships/slide" Target="slide203.xml"/><Relationship Id="rId7" Type="http://schemas.openxmlformats.org/officeDocument/2006/relationships/image" Target="../media/image6.png"/><Relationship Id="rId12" Type="http://schemas.microsoft.com/office/2007/relationships/hdphoto" Target="../media/hdphoto2.wdp"/><Relationship Id="rId17" Type="http://schemas.openxmlformats.org/officeDocument/2006/relationships/image" Target="../media/image66.png"/><Relationship Id="rId25" Type="http://schemas.openxmlformats.org/officeDocument/2006/relationships/slide" Target="slide207.xml"/><Relationship Id="rId2" Type="http://schemas.openxmlformats.org/officeDocument/2006/relationships/audio" Target="../media/media7.mp3"/><Relationship Id="rId16" Type="http://schemas.openxmlformats.org/officeDocument/2006/relationships/slide" Target="slide201.xml"/><Relationship Id="rId20" Type="http://schemas.microsoft.com/office/2007/relationships/hdphoto" Target="../media/hdphoto4.wdp"/><Relationship Id="rId29" Type="http://schemas.openxmlformats.org/officeDocument/2006/relationships/slide" Target="slide211.xml"/><Relationship Id="rId1" Type="http://schemas.microsoft.com/office/2007/relationships/media" Target="../media/media7.mp3"/><Relationship Id="rId6" Type="http://schemas.openxmlformats.org/officeDocument/2006/relationships/image" Target="../media/image4.png"/><Relationship Id="rId11" Type="http://schemas.openxmlformats.org/officeDocument/2006/relationships/image" Target="../media/image10.png"/><Relationship Id="rId24" Type="http://schemas.openxmlformats.org/officeDocument/2006/relationships/slide" Target="slide206.xml"/><Relationship Id="rId32" Type="http://schemas.openxmlformats.org/officeDocument/2006/relationships/slide" Target="slide95.xml"/><Relationship Id="rId5" Type="http://schemas.openxmlformats.org/officeDocument/2006/relationships/image" Target="../media/image1.png"/><Relationship Id="rId15" Type="http://schemas.openxmlformats.org/officeDocument/2006/relationships/image" Target="../media/image13.png"/><Relationship Id="rId23" Type="http://schemas.openxmlformats.org/officeDocument/2006/relationships/slide" Target="slide205.xml"/><Relationship Id="rId28" Type="http://schemas.openxmlformats.org/officeDocument/2006/relationships/slide" Target="slide210.xml"/><Relationship Id="rId10" Type="http://schemas.openxmlformats.org/officeDocument/2006/relationships/image" Target="../media/image8.png"/><Relationship Id="rId19" Type="http://schemas.openxmlformats.org/officeDocument/2006/relationships/image" Target="../media/image12.png"/><Relationship Id="rId31" Type="http://schemas.openxmlformats.org/officeDocument/2006/relationships/slide" Target="slide213.xml"/><Relationship Id="rId4" Type="http://schemas.openxmlformats.org/officeDocument/2006/relationships/image" Target="../media/image2.png"/><Relationship Id="rId9" Type="http://schemas.openxmlformats.org/officeDocument/2006/relationships/image" Target="../media/image5.png"/><Relationship Id="rId14" Type="http://schemas.microsoft.com/office/2007/relationships/hdphoto" Target="../media/hdphoto21.wdp"/><Relationship Id="rId22" Type="http://schemas.openxmlformats.org/officeDocument/2006/relationships/slide" Target="slide204.xml"/><Relationship Id="rId27" Type="http://schemas.openxmlformats.org/officeDocument/2006/relationships/slide" Target="slide209.xml"/><Relationship Id="rId30" Type="http://schemas.openxmlformats.org/officeDocument/2006/relationships/slide" Target="slide21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5.png"/><Relationship Id="rId18" Type="http://schemas.microsoft.com/office/2007/relationships/hdphoto" Target="../media/hdphoto2.wdp"/><Relationship Id="rId26" Type="http://schemas.openxmlformats.org/officeDocument/2006/relationships/slide" Target="slide216.xml"/><Relationship Id="rId3" Type="http://schemas.microsoft.com/office/2007/relationships/media" Target="../media/media7.mp3"/><Relationship Id="rId21" Type="http://schemas.openxmlformats.org/officeDocument/2006/relationships/slide" Target="slide101.xml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5" Type="http://schemas.openxmlformats.org/officeDocument/2006/relationships/slide" Target="slide215.xml"/><Relationship Id="rId2" Type="http://schemas.openxmlformats.org/officeDocument/2006/relationships/audio" Target="../media/media22.wav"/><Relationship Id="rId16" Type="http://schemas.microsoft.com/office/2007/relationships/hdphoto" Target="../media/hdphoto23.wdp"/><Relationship Id="rId20" Type="http://schemas.openxmlformats.org/officeDocument/2006/relationships/image" Target="../media/image26.png"/><Relationship Id="rId1" Type="http://schemas.microsoft.com/office/2007/relationships/media" Target="../media/media22.wav"/><Relationship Id="rId6" Type="http://schemas.openxmlformats.org/officeDocument/2006/relationships/audio" Target="../media/audio1.wav"/><Relationship Id="rId11" Type="http://schemas.openxmlformats.org/officeDocument/2006/relationships/image" Target="../media/image6.png"/><Relationship Id="rId24" Type="http://schemas.openxmlformats.org/officeDocument/2006/relationships/slide" Target="slide214.xml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70.png"/><Relationship Id="rId23" Type="http://schemas.microsoft.com/office/2007/relationships/hdphoto" Target="../media/hdphoto4.wdp"/><Relationship Id="rId28" Type="http://schemas.openxmlformats.org/officeDocument/2006/relationships/slide" Target="slide218.xml"/><Relationship Id="rId10" Type="http://schemas.openxmlformats.org/officeDocument/2006/relationships/image" Target="../media/image4.png"/><Relationship Id="rId19" Type="http://schemas.openxmlformats.org/officeDocument/2006/relationships/image" Target="../media/image71.png"/><Relationship Id="rId4" Type="http://schemas.openxmlformats.org/officeDocument/2006/relationships/audio" Target="../media/media7.mp3"/><Relationship Id="rId9" Type="http://schemas.openxmlformats.org/officeDocument/2006/relationships/image" Target="../media/image57.png"/><Relationship Id="rId14" Type="http://schemas.openxmlformats.org/officeDocument/2006/relationships/image" Target="../media/image8.png"/><Relationship Id="rId22" Type="http://schemas.openxmlformats.org/officeDocument/2006/relationships/image" Target="../media/image12.png"/><Relationship Id="rId27" Type="http://schemas.openxmlformats.org/officeDocument/2006/relationships/slide" Target="slide2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292" y="2556369"/>
            <a:ext cx="864000" cy="864000"/>
          </a:xfrm>
          <a:prstGeom prst="rect">
            <a:avLst/>
          </a:prstGeom>
        </p:spPr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Title Screen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24177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51587" y1="21429" x2="51587" y2="214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2624" y="1700808"/>
            <a:ext cx="898403" cy="898403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938" y="2556369"/>
            <a:ext cx="850708" cy="8640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1491" y="2558630"/>
            <a:ext cx="864000" cy="864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567" t="17407" r="16097" b="18749"/>
          <a:stretch/>
        </p:blipFill>
        <p:spPr>
          <a:xfrm>
            <a:off x="6247" y="659179"/>
            <a:ext cx="2334880" cy="162725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sp>
        <p:nvSpPr>
          <p:cNvPr id="2" name="Rectangle 1"/>
          <p:cNvSpPr/>
          <p:nvPr/>
        </p:nvSpPr>
        <p:spPr>
          <a:xfrm>
            <a:off x="1410406" y="0"/>
            <a:ext cx="5231085" cy="209288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6500" b="1" spc="50" dirty="0" smtClean="0">
                <a:ln w="11430">
                  <a:solidFill>
                    <a:srgbClr val="FFC000"/>
                  </a:solidFill>
                </a:ln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Super Mario</a:t>
            </a:r>
          </a:p>
          <a:p>
            <a:pPr algn="ctr"/>
            <a:r>
              <a:rPr lang="en-US" sz="6500" b="1" spc="50" dirty="0" smtClean="0">
                <a:ln w="11430">
                  <a:solidFill>
                    <a:srgbClr val="FFC000"/>
                  </a:solidFill>
                </a:ln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English Game</a:t>
            </a:r>
            <a:endParaRPr lang="en-US" sz="6500" b="1" spc="50" dirty="0">
              <a:ln w="11430">
                <a:solidFill>
                  <a:srgbClr val="FFC000"/>
                </a:solidFill>
              </a:ln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0116" y="4023397"/>
            <a:ext cx="1054621" cy="126554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836712" y="3374092"/>
            <a:ext cx="1944586" cy="1944586"/>
          </a:xfrm>
          <a:prstGeom prst="rect">
            <a:avLst/>
          </a:prstGeom>
        </p:spPr>
      </p:pic>
      <p:pic>
        <p:nvPicPr>
          <p:cNvPr id="13" name="Course Selec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54627" y="174456"/>
            <a:ext cx="609600" cy="609600"/>
          </a:xfrm>
          <a:prstGeom prst="rect">
            <a:avLst/>
          </a:prstGeom>
        </p:spPr>
      </p:pic>
      <p:pic>
        <p:nvPicPr>
          <p:cNvPr id="14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1"/>
          <a:stretch>
            <a:fillRect/>
          </a:stretch>
        </p:blipFill>
        <p:spPr>
          <a:xfrm>
            <a:off x="282270" y="863206"/>
            <a:ext cx="609600" cy="6096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256" y="-192997"/>
            <a:ext cx="2520280" cy="207266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sp>
        <p:nvSpPr>
          <p:cNvPr id="9" name="Rounded Rectangle 8"/>
          <p:cNvSpPr/>
          <p:nvPr/>
        </p:nvSpPr>
        <p:spPr>
          <a:xfrm>
            <a:off x="1259632" y="2150009"/>
            <a:ext cx="4392488" cy="2719151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CA" dirty="0" smtClean="0">
                <a:solidFill>
                  <a:srgbClr val="002060"/>
                </a:solidFill>
              </a:rPr>
              <a:t>	Coins (extra point)</a:t>
            </a:r>
          </a:p>
          <a:p>
            <a:endParaRPr lang="en-CA" dirty="0" smtClean="0">
              <a:solidFill>
                <a:srgbClr val="002060"/>
              </a:solidFill>
            </a:endParaRPr>
          </a:p>
          <a:p>
            <a:r>
              <a:rPr lang="en-CA" dirty="0" smtClean="0">
                <a:solidFill>
                  <a:srgbClr val="002060"/>
                </a:solidFill>
              </a:rPr>
              <a:t>	Answer first for 1 question</a:t>
            </a:r>
          </a:p>
          <a:p>
            <a:endParaRPr lang="en-CA" dirty="0" smtClean="0">
              <a:solidFill>
                <a:srgbClr val="002060"/>
              </a:solidFill>
            </a:endParaRPr>
          </a:p>
          <a:p>
            <a:r>
              <a:rPr lang="en-CA" dirty="0">
                <a:solidFill>
                  <a:srgbClr val="002060"/>
                </a:solidFill>
              </a:rPr>
              <a:t>	</a:t>
            </a:r>
            <a:r>
              <a:rPr lang="en-CA" dirty="0" smtClean="0">
                <a:solidFill>
                  <a:srgbClr val="002060"/>
                </a:solidFill>
              </a:rPr>
              <a:t>Stop one group from answering</a:t>
            </a:r>
          </a:p>
          <a:p>
            <a:endParaRPr lang="en-CA" dirty="0" smtClean="0">
              <a:solidFill>
                <a:srgbClr val="002060"/>
              </a:solidFill>
            </a:endParaRPr>
          </a:p>
          <a:p>
            <a:r>
              <a:rPr lang="en-CA" dirty="0" smtClean="0">
                <a:solidFill>
                  <a:srgbClr val="002060"/>
                </a:solidFill>
              </a:rPr>
              <a:t>	Steal a </a:t>
            </a:r>
            <a:r>
              <a:rPr lang="en-CA" smtClean="0">
                <a:solidFill>
                  <a:srgbClr val="002060"/>
                </a:solidFill>
              </a:rPr>
              <a:t>point from a group</a:t>
            </a:r>
            <a:endParaRPr lang="en-CA" dirty="0" smtClean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274" y="2345147"/>
            <a:ext cx="606591" cy="606591"/>
          </a:xfrm>
          <a:prstGeom prst="rect">
            <a:avLst/>
          </a:prstGeom>
        </p:spPr>
      </p:pic>
      <p:pic>
        <p:nvPicPr>
          <p:cNvPr id="3" name="EnemyStomp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282270" y="1517107"/>
            <a:ext cx="609600" cy="609600"/>
          </a:xfrm>
          <a:prstGeom prst="rect">
            <a:avLst/>
          </a:prstGeom>
        </p:spPr>
      </p:pic>
      <p:pic>
        <p:nvPicPr>
          <p:cNvPr id="10" name="Item Sprouting.mp3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94574" y="2251200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34" cstate="print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100000" l="0" r="100000">
                        <a14:foregroundMark x1="12667" y1="30667" x2="12667" y2="30667"/>
                        <a14:foregroundMark x1="50667" y1="18500" x2="50667" y2="18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2324" y="2985768"/>
            <a:ext cx="498492" cy="49849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6" cstate="print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0" r="100000">
                        <a14:foregroundMark x1="48413" y1="30159" x2="48413" y2="301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4632" y="3527213"/>
            <a:ext cx="496184" cy="49618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>
                        <a14:foregroundMark x1="43231" y1="44194" x2="43231" y2="44194"/>
                        <a14:foregroundMark x1="41077" y1="46613" x2="41077" y2="46613"/>
                        <a14:foregroundMark x1="57538" y1="43710" x2="57538" y2="4371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117" y="4080637"/>
            <a:ext cx="557213" cy="531495"/>
          </a:xfrm>
          <a:prstGeom prst="rect">
            <a:avLst/>
          </a:prstGeom>
        </p:spPr>
      </p:pic>
      <p:pic>
        <p:nvPicPr>
          <p:cNvPr id="20" name="It's-a Mario Time.wav">
            <a:hlinkClick r:id="" action="ppaction://media"/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94574" y="2932343"/>
            <a:ext cx="609600" cy="609600"/>
          </a:xfrm>
          <a:prstGeom prst="rect">
            <a:avLst/>
          </a:prstGeom>
        </p:spPr>
      </p:pic>
      <p:pic>
        <p:nvPicPr>
          <p:cNvPr id="5" name="Help-a Me Beat-a Bowser and-a Save Princess Peach.wav">
            <a:hlinkClick r:id="" action="ppaction://media"/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94574" y="371859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516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415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584 0.00417 L 0.35156 0.00649 C 0.38437 0.00463 0.43593 -0.27546 0.48593 -0.27546 C 0.54392 -0.27546 0.53784 -0.11157 0.57013 -0.10972 L 0.61163 -0.15925 L 0.63281 -0.10439 L 0.6585 -0.00532 L 0.79114 0.00417 L 0.86145 -0.05486 L 0.94409 0.00417 L 1.19982 0.00417 " pathEditMode="relative" rAng="0" ptsTypes="FffFAAAAAAF">
                                      <p:cBhvr>
                                        <p:cTn id="8" dur="6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274" y="-1386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7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37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890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199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312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56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5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100000" showWhenStopped="0">
                <p:cTn id="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100000" showWhenStopped="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170564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39635" y="3359612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6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7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5" name="Overworld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7"/>
          <a:stretch>
            <a:fillRect/>
          </a:stretch>
        </p:blipFill>
        <p:spPr>
          <a:xfrm>
            <a:off x="359227" y="116632"/>
            <a:ext cx="609600" cy="609600"/>
          </a:xfrm>
          <a:prstGeom prst="rect">
            <a:avLst/>
          </a:prstGeom>
        </p:spPr>
      </p:pic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912193839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10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2568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87824" y="3334655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8900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108079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sp>
        <p:nvSpPr>
          <p:cNvPr id="9" name="Rectangle 8">
            <a:hlinkClick r:id="rId12" action="ppaction://hlinksldjump"/>
          </p:cNvPr>
          <p:cNvSpPr/>
          <p:nvPr/>
        </p:nvSpPr>
        <p:spPr>
          <a:xfrm>
            <a:off x="389645" y="3042246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48104" y="3420500"/>
            <a:ext cx="1397725" cy="1944586"/>
          </a:xfrm>
          <a:prstGeom prst="rect">
            <a:avLst/>
          </a:prstGeom>
        </p:spPr>
      </p:pic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9" name="Group 1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0" name="Rounded Rectangle 19">
              <a:hlinkClick r:id="rId23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1" name="Right Arrow 20">
              <a:hlinkClick r:id="rId23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234630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xit" presetSubtype="2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15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46056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34587" y="3352948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40624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95228" y="3339993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5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754378" y="3339993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99839" l="0" r="99538">
                        <a14:foregroundMark x1="42000" y1="44032" x2="42000" y2="44032"/>
                        <a14:foregroundMark x1="58154" y1="45000" x2="58154" y2="4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9198" y="1774800"/>
            <a:ext cx="830322" cy="792000"/>
          </a:xfrm>
          <a:prstGeom prst="rect">
            <a:avLst/>
          </a:prstGeom>
        </p:spPr>
      </p:pic>
      <p:pic>
        <p:nvPicPr>
          <p:cNvPr id="17" name="Picture 16"/>
          <p:cNvPicPr preferRelativeResize="0">
            <a:picLocks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66" y="2566800"/>
            <a:ext cx="828000" cy="84600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5476" y="2566800"/>
            <a:ext cx="846000" cy="846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sp>
        <p:nvSpPr>
          <p:cNvPr id="8" name="Rectangle 7">
            <a:hlinkClick r:id="rId21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22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3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4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5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6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7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8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4628734" y="3339993"/>
            <a:ext cx="1335522" cy="1944586"/>
          </a:xfrm>
          <a:prstGeom prst="rect">
            <a:avLst/>
          </a:prstGeom>
        </p:spPr>
      </p:pic>
      <p:pic>
        <p:nvPicPr>
          <p:cNvPr id="3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1"/>
          <a:stretch>
            <a:fillRect/>
          </a:stretch>
        </p:blipFill>
        <p:spPr>
          <a:xfrm>
            <a:off x="251520" y="1268760"/>
            <a:ext cx="609600" cy="609600"/>
          </a:xfrm>
          <a:prstGeom prst="rect">
            <a:avLst/>
          </a:prstGeom>
        </p:spPr>
      </p:pic>
      <p:pic>
        <p:nvPicPr>
          <p:cNvPr id="20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2"/>
          <a:stretch>
            <a:fillRect/>
          </a:stretch>
        </p:blipFill>
        <p:spPr>
          <a:xfrm>
            <a:off x="263877" y="2060848"/>
            <a:ext cx="609600" cy="609600"/>
          </a:xfrm>
          <a:prstGeom prst="rect">
            <a:avLst/>
          </a:prstGeom>
        </p:spPr>
      </p:pic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3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3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7" name="I'm-a So Excited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4"/>
          <a:stretch>
            <a:fillRect/>
          </a:stretch>
        </p:blipFill>
        <p:spPr>
          <a:xfrm>
            <a:off x="1217737" y="126876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71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35" presetClass="path" presetSubtype="0" repeatCount="indefinite" accel="50000" decel="50000" fill="hold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25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10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59443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8033" y="1695575"/>
            <a:ext cx="871225" cy="871225"/>
          </a:xfrm>
          <a:prstGeom prst="rect">
            <a:avLst/>
          </a:prstGeom>
        </p:spPr>
      </p:pic>
      <p:pic>
        <p:nvPicPr>
          <p:cNvPr id="19" name="Picture 18"/>
          <p:cNvPicPr preferRelativeResize="0">
            <a:picLocks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4467" y="2566800"/>
            <a:ext cx="828000" cy="846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6467" y="2561608"/>
            <a:ext cx="846000" cy="846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sp>
        <p:nvSpPr>
          <p:cNvPr id="8" name="Rectangle 7">
            <a:hlinkClick r:id="rId20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21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2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3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4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5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6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7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5468726" y="3339993"/>
            <a:ext cx="1335522" cy="1944586"/>
          </a:xfrm>
          <a:prstGeom prst="rect">
            <a:avLst/>
          </a:prstGeom>
        </p:spPr>
      </p:pic>
      <p:pic>
        <p:nvPicPr>
          <p:cNvPr id="17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51520" y="1268760"/>
            <a:ext cx="609600" cy="609600"/>
          </a:xfrm>
          <a:prstGeom prst="rect">
            <a:avLst/>
          </a:prstGeom>
        </p:spPr>
      </p:pic>
      <p:pic>
        <p:nvPicPr>
          <p:cNvPr id="20" name="Coin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1"/>
          <a:stretch>
            <a:fillRect/>
          </a:stretch>
        </p:blipFill>
        <p:spPr>
          <a:xfrm>
            <a:off x="251520" y="1966700"/>
            <a:ext cx="609600" cy="609600"/>
          </a:xfrm>
          <a:prstGeom prst="rect">
            <a:avLst/>
          </a:prstGeom>
        </p:spPr>
      </p:pic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7" name="Let's A Go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1230094" y="123786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9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139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35" presetClass="path" presetSubtype="0" repeatCount="indefinite" accel="50000" decel="50000" fill="hold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30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audio>
              <p:cMediaNode vol="98113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10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300192" y="3329521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128284" y="3352948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49295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8520" y="2513732"/>
            <a:ext cx="2652514" cy="2652514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51520" y="47667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032" y1="76667" x2="4032" y2="76667"/>
                        <a14:foregroundMark x1="1290" y1="87917" x2="1290" y2="87917"/>
                        <a14:foregroundMark x1="42581" y1="97222" x2="42581" y2="9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10588" y="3501008"/>
            <a:ext cx="1535853" cy="178357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928756" y="3321610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2569584" y="350100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3370056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6" action="ppaction://hlinksldjump"/>
          </p:cNvPr>
          <p:cNvSpPr/>
          <p:nvPr/>
        </p:nvSpPr>
        <p:spPr>
          <a:xfrm>
            <a:off x="4283968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7" action="ppaction://hlinksldjump"/>
          </p:cNvPr>
          <p:cNvSpPr/>
          <p:nvPr/>
        </p:nvSpPr>
        <p:spPr>
          <a:xfrm>
            <a:off x="5084440" y="35244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8" action="ppaction://hlinksldjump"/>
          </p:cNvPr>
          <p:cNvSpPr/>
          <p:nvPr/>
        </p:nvSpPr>
        <p:spPr>
          <a:xfrm>
            <a:off x="5884912" y="3547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9" action="ppaction://hlinksldjump"/>
          </p:cNvPr>
          <p:cNvSpPr/>
          <p:nvPr/>
        </p:nvSpPr>
        <p:spPr>
          <a:xfrm>
            <a:off x="6804248" y="3532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7604720" y="35552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8405192" y="355688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17" name="Group 1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18" name="Rounded Rectangle 17">
              <a:hlinkClick r:id="rId2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9" name="Right Arrow 18">
              <a:hlinkClick r:id="rId2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136095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3.88889E-6 -4.07407E-6 L -1.19705 -4.07407E-6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39635" y="3359612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730081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62749" y="3329520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30075488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10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62749" y="3329520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36113" y="3329520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230059" y="3334383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23728" y="1610635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51820" y="1619763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752292" y="1610635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602148" y="1610635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417668" y="1629987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75705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384276" y="3329520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31540" y="3359612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12 - 10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918404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3" name="Picture 2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51587" y1="21429" x2="51587" y2="214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4409" y="1675025"/>
            <a:ext cx="898403" cy="898403"/>
          </a:xfrm>
          <a:prstGeom prst="rect">
            <a:avLst/>
          </a:prstGeom>
        </p:spPr>
      </p:pic>
      <p:pic>
        <p:nvPicPr>
          <p:cNvPr id="21" name="Picture 20"/>
          <p:cNvPicPr preferRelativeResize="0">
            <a:picLocks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8000" y="2556000"/>
            <a:ext cx="828000" cy="8460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9000" y="2556000"/>
            <a:ext cx="846000" cy="846000"/>
          </a:xfrm>
          <a:prstGeom prst="rect">
            <a:avLst/>
          </a:prstGeom>
        </p:spPr>
      </p:pic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sp>
        <p:nvSpPr>
          <p:cNvPr id="9" name="Rectangle 8">
            <a:hlinkClick r:id="rId20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1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2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3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4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5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6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7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8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9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0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7090675" y="3339993"/>
            <a:ext cx="1335522" cy="1944586"/>
          </a:xfrm>
          <a:prstGeom prst="rect">
            <a:avLst/>
          </a:prstGeom>
        </p:spPr>
      </p:pic>
      <p:pic>
        <p:nvPicPr>
          <p:cNvPr id="3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323528" y="1227977"/>
            <a:ext cx="609600" cy="609600"/>
          </a:xfrm>
          <a:prstGeom prst="rect">
            <a:avLst/>
          </a:prstGeom>
        </p:spPr>
      </p:pic>
      <p:pic>
        <p:nvPicPr>
          <p:cNvPr id="5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323528" y="1977350"/>
            <a:ext cx="609600" cy="609600"/>
          </a:xfrm>
          <a:prstGeom prst="rect">
            <a:avLst/>
          </a:prstGeom>
        </p:spPr>
      </p:pic>
      <p:grpSp>
        <p:nvGrpSpPr>
          <p:cNvPr id="24" name="Group 23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5" name="Rounded Rectangle 24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6" name="Right Arrow 25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8" name="Super Duper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338017" y="275088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931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4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25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10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12 - 11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59462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23528" y="404664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2520" y="990126"/>
            <a:ext cx="868821" cy="83671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834905" y="3329520"/>
            <a:ext cx="1397725" cy="1944586"/>
          </a:xfrm>
          <a:prstGeom prst="rect">
            <a:avLst/>
          </a:prstGeom>
        </p:spPr>
      </p:pic>
      <p:sp>
        <p:nvSpPr>
          <p:cNvPr id="9" name="Rectangle 8">
            <a:hlinkClick r:id="rId13" action="ppaction://hlinksldjump"/>
          </p:cNvPr>
          <p:cNvSpPr/>
          <p:nvPr/>
        </p:nvSpPr>
        <p:spPr>
          <a:xfrm>
            <a:off x="14350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4" action="ppaction://hlinksldjump"/>
          </p:cNvPr>
          <p:cNvSpPr/>
          <p:nvPr/>
        </p:nvSpPr>
        <p:spPr>
          <a:xfrm>
            <a:off x="933128" y="355522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5" action="ppaction://hlinksldjump"/>
          </p:cNvPr>
          <p:cNvSpPr/>
          <p:nvPr/>
        </p:nvSpPr>
        <p:spPr>
          <a:xfrm>
            <a:off x="1733600" y="355522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2627784" y="182683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3428256" y="182683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4278112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5078584" y="18341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5885892" y="18268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6759103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7559575" y="352263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8360047" y="352263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333333"/>
                </a:gs>
                <a:gs pos="100000">
                  <a:srgbClr val="000000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50000"/>
                  </a:schemeClr>
                </a:gs>
                <a:gs pos="50000">
                  <a:srgbClr val="111111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65000"/>
                    </a:schemeClr>
                  </a:gs>
                  <a:gs pos="47000">
                    <a:srgbClr val="111111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80171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5782 3.33333E-6 C -1.1441 -0.01898 -1.12553 -0.03704 -1.08855 -0.03704 C -1.04688 -0.03704 -1.03247 -0.01898 -1.01875 3.33333E-6 C -1.00035 0.02106 -0.98664 0.04189 -0.93994 0.04189 C -0.89827 0.04189 -0.88455 0.02106 -0.86598 3.33333E-6 C -0.85712 -0.01898 -0.83872 -0.03704 -0.79688 -0.03704 C -0.7599 -0.03704 -0.7415 -0.01898 -0.72691 3.33333E-6 C -0.7132 0.02106 -0.6948 0.04189 -0.65296 0.04189 C -0.61112 0.04189 -0.579 3.33333E-6 -0.579 0.00023 C -0.56528 -0.01898 -0.55087 -0.03704 -0.5099 -0.03704 C -0.46806 -0.03704 -0.45365 -0.01898 -0.43994 3.33333E-6 C -0.42136 0.02106 -0.40782 0.04189 -0.36112 0.04189 C -0.31928 0.04189 -0.30556 0.02106 -0.29202 3.33333E-6 C -0.27344 -0.01898 -0.25973 -0.03704 -0.21806 -0.03704 C -0.18108 -0.03704 -0.1625 -0.01898 -0.1481 3.33333E-6 C -0.13438 0.02106 -0.1158 0.04189 -0.07413 0.04189 C -0.0323 0.04189 -0.01858 0.02106 5E-6 3.33333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882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046149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20102" y="3351626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989002548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135645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20102" y="3351626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277315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79981" y="3370280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329037" y="2452615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74518" y="2452615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47522" y="2452615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818049" y="2452615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00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5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600" b="1" dirty="0" smtClean="0"/>
                        <a:t>Bowser</a:t>
                      </a:r>
                      <a:endParaRPr lang="en-CA" sz="1600" b="1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7" r="2914"/>
          <a:stretch/>
        </p:blipFill>
        <p:spPr>
          <a:xfrm>
            <a:off x="1648024" y="4149080"/>
            <a:ext cx="7654404" cy="8130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175" y="1556792"/>
            <a:ext cx="3298957" cy="3298957"/>
          </a:xfrm>
          <a:prstGeom prst="rect">
            <a:avLst/>
          </a:prstGeom>
        </p:spPr>
      </p:pic>
      <p:pic>
        <p:nvPicPr>
          <p:cNvPr id="5" name="Cast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51520" y="9471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560666" y="2452615"/>
            <a:ext cx="1397725" cy="1944586"/>
          </a:xfrm>
          <a:prstGeom prst="rect">
            <a:avLst/>
          </a:prstGeom>
        </p:spPr>
      </p:pic>
      <p:sp>
        <p:nvSpPr>
          <p:cNvPr id="8" name="Rectangle 7">
            <a:hlinkClick r:id="rId14" action="ppaction://hlinksldjump"/>
          </p:cNvPr>
          <p:cNvSpPr/>
          <p:nvPr/>
        </p:nvSpPr>
        <p:spPr>
          <a:xfrm>
            <a:off x="55945" y="35526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5" action="ppaction://hlinksldjump"/>
          </p:cNvPr>
          <p:cNvSpPr/>
          <p:nvPr/>
        </p:nvSpPr>
        <p:spPr>
          <a:xfrm>
            <a:off x="861120" y="35773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16" action="ppaction://hlinksldjump"/>
          </p:cNvPr>
          <p:cNvSpPr/>
          <p:nvPr/>
        </p:nvSpPr>
        <p:spPr>
          <a:xfrm>
            <a:off x="1703864" y="265589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2549345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3419872" y="26621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236630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5037102" y="26768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940152" y="26783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929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1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243005" y="3349146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63485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5362" y="795882"/>
            <a:ext cx="4042172" cy="4850606"/>
          </a:xfrm>
          <a:prstGeom prst="rect">
            <a:avLst/>
          </a:prstGeom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is the weather today?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5999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5362" y="795882"/>
            <a:ext cx="4042172" cy="4850606"/>
          </a:xfrm>
          <a:prstGeom prst="rect">
            <a:avLst/>
          </a:prstGeom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time is it now?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5362" y="795882"/>
            <a:ext cx="4042172" cy="4850606"/>
          </a:xfrm>
          <a:prstGeom prst="rect">
            <a:avLst/>
          </a:prstGeom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old are you?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5362" y="795882"/>
            <a:ext cx="4042172" cy="4850606"/>
          </a:xfrm>
          <a:prstGeom prst="rect">
            <a:avLst/>
          </a:prstGeom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color are your eyes?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tall are you?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51204" y1="55625" x2="51204" y2="55625"/>
                        <a14:foregroundMark x1="57987" y1="41458" x2="57987" y2="41458"/>
                        <a14:foregroundMark x1="62144" y1="42292" x2="62144" y2="42292"/>
                        <a14:foregroundMark x1="58862" y1="44583" x2="58862" y2="44583"/>
                        <a14:foregroundMark x1="60832" y1="48750" x2="54486" y2="39375"/>
                        <a14:foregroundMark x1="73523" y1="40417" x2="73523" y2="40417"/>
                        <a14:foregroundMark x1="77462" y1="37917" x2="77462" y2="37917"/>
                        <a14:foregroundMark x1="75274" y1="34792" x2="77243" y2="40625"/>
                        <a14:foregroundMark x1="86652" y1="51250" x2="86652" y2="51250"/>
                        <a14:foregroundMark x1="87527" y1="36250" x2="81619" y2="11250"/>
                        <a14:foregroundMark x1="57112" y1="35625" x2="57112" y2="35625"/>
                        <a14:backgroundMark x1="5252" y1="18125" x2="5252" y2="18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95" y="103884"/>
            <a:ext cx="4738655" cy="4977143"/>
          </a:xfrm>
          <a:prstGeom prst="rect">
            <a:avLst/>
          </a:prstGeom>
        </p:spPr>
      </p:pic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hobby?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51204" y1="55625" x2="51204" y2="55625"/>
                        <a14:foregroundMark x1="57987" y1="41458" x2="57987" y2="41458"/>
                        <a14:foregroundMark x1="62144" y1="42292" x2="62144" y2="42292"/>
                        <a14:foregroundMark x1="58862" y1="44583" x2="58862" y2="44583"/>
                        <a14:foregroundMark x1="60832" y1="48750" x2="54486" y2="39375"/>
                        <a14:foregroundMark x1="73523" y1="40417" x2="73523" y2="40417"/>
                        <a14:foregroundMark x1="77462" y1="37917" x2="77462" y2="37917"/>
                        <a14:foregroundMark x1="75274" y1="34792" x2="77243" y2="40625"/>
                        <a14:foregroundMark x1="86652" y1="51250" x2="86652" y2="51250"/>
                        <a14:foregroundMark x1="87527" y1="36250" x2="81619" y2="11250"/>
                        <a14:foregroundMark x1="57112" y1="35625" x2="57112" y2="35625"/>
                        <a14:backgroundMark x1="5252" y1="18125" x2="5252" y2="18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95" y="103884"/>
            <a:ext cx="4738655" cy="4977143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319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Where do you live?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51204" y1="55625" x2="51204" y2="55625"/>
                        <a14:foregroundMark x1="57987" y1="41458" x2="57987" y2="41458"/>
                        <a14:foregroundMark x1="62144" y1="42292" x2="62144" y2="42292"/>
                        <a14:foregroundMark x1="58862" y1="44583" x2="58862" y2="44583"/>
                        <a14:foregroundMark x1="60832" y1="48750" x2="54486" y2="39375"/>
                        <a14:foregroundMark x1="73523" y1="40417" x2="73523" y2="40417"/>
                        <a14:foregroundMark x1="77462" y1="37917" x2="77462" y2="37917"/>
                        <a14:foregroundMark x1="75274" y1="34792" x2="77243" y2="40625"/>
                        <a14:foregroundMark x1="86652" y1="51250" x2="86652" y2="51250"/>
                        <a14:foregroundMark x1="87527" y1="36250" x2="81619" y2="11250"/>
                        <a14:foregroundMark x1="57112" y1="35625" x2="57112" y2="35625"/>
                        <a14:backgroundMark x1="5252" y1="18125" x2="5252" y2="18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95" y="103884"/>
            <a:ext cx="4738655" cy="4977143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1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17190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people are in your family?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630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students are standing now?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3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students are in </a:t>
            </a:r>
            <a:r>
              <a:rPr lang="en-CA" sz="2800" smtClean="0">
                <a:solidFill>
                  <a:srgbClr val="000000"/>
                </a:solidFill>
              </a:rPr>
              <a:t>your </a:t>
            </a:r>
            <a:r>
              <a:rPr lang="en-CA" sz="2800">
                <a:solidFill>
                  <a:srgbClr val="000000"/>
                </a:solidFill>
              </a:rPr>
              <a:t>h</a:t>
            </a:r>
            <a:r>
              <a:rPr lang="en-CA" sz="2800" smtClean="0">
                <a:solidFill>
                  <a:srgbClr val="000000"/>
                </a:solidFill>
              </a:rPr>
              <a:t>igh </a:t>
            </a:r>
            <a:r>
              <a:rPr lang="en-CA" sz="2800" dirty="0">
                <a:solidFill>
                  <a:srgbClr val="000000"/>
                </a:solidFill>
              </a:rPr>
              <a:t>s</a:t>
            </a:r>
            <a:r>
              <a:rPr lang="en-CA" sz="2800" smtClean="0">
                <a:solidFill>
                  <a:srgbClr val="000000"/>
                </a:solidFill>
              </a:rPr>
              <a:t>chool</a:t>
            </a:r>
            <a:r>
              <a:rPr lang="en-CA" sz="2800" dirty="0" smtClean="0">
                <a:solidFill>
                  <a:srgbClr val="000000"/>
                </a:solidFill>
              </a:rPr>
              <a:t>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022147" y="3328654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4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teachers are in the classroom?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5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219322"/>
            <a:ext cx="3672408" cy="2798070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fingers do you have?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6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members are in EXILE?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7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states are in America?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8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prefectures are in Japan?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9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pets do you have?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10 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tires are on a car?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– Enemy 1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2520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seasons are in a year?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586" y="84592"/>
            <a:ext cx="3782379" cy="5606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37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3129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food?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4063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Who is your favorite singer?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879812" y="2464246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animation?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Who is your best friend?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school subject?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sport?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festival?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Japanese thing?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9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place in Japan?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10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Who is your favorite actor/actress?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3 – Enemy 11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80396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-255488" y="4509120"/>
            <a:ext cx="9649072" cy="23488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66500" y1="11286" x2="66500" y2="11286"/>
                        <a14:foregroundMark x1="76667" y1="7857" x2="76667" y2="7857"/>
                        <a14:foregroundMark x1="70167" y1="12429" x2="70167" y2="12429"/>
                        <a14:foregroundMark x1="70000" y1="15286" x2="67500" y2="7286"/>
                        <a14:foregroundMark x1="80833" y1="13429" x2="79333" y2="8714"/>
                        <a14:foregroundMark x1="63833" y1="11000" x2="63833" y2="11000"/>
                        <a14:foregroundMark x1="40000" y1="19714" x2="40000" y2="19714"/>
                        <a14:foregroundMark x1="48167" y1="33429" x2="35500" y2="13857"/>
                        <a14:foregroundMark x1="33833" y1="11286" x2="33833" y2="11286"/>
                        <a14:backgroundMark x1="27333" y1="19571" x2="27333" y2="19571"/>
                        <a14:backgroundMark x1="7167" y1="12857" x2="7167" y2="12857"/>
                        <a14:backgroundMark x1="54667" y1="37857" x2="54667" y2="37857"/>
                        <a14:backgroundMark x1="30000" y1="11571" x2="30000" y2="115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25" y="134138"/>
            <a:ext cx="4733143" cy="5522000"/>
          </a:xfrm>
          <a:prstGeom prst="rect">
            <a:avLst/>
          </a:prstGeom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your favorite video game?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89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66850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did you eat for breakfast this morning?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26" t="11798" r="21125" b="7674"/>
          <a:stretch/>
        </p:blipFill>
        <p:spPr>
          <a:xfrm>
            <a:off x="599468" y="206870"/>
            <a:ext cx="4104456" cy="5522620"/>
          </a:xfrm>
          <a:prstGeom prst="rect">
            <a:avLst/>
          </a:prstGeom>
        </p:spPr>
      </p:pic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371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99839" l="0" r="99538">
                        <a14:foregroundMark x1="42000" y1="44032" x2="42000" y2="44032"/>
                        <a14:foregroundMark x1="58154" y1="45000" x2="58154" y2="4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000" y="72000"/>
            <a:ext cx="830322" cy="7920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1600" y="846078"/>
            <a:ext cx="832985" cy="8460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092" y="837266"/>
            <a:ext cx="864000" cy="864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3743908" y="1640726"/>
            <a:ext cx="1335522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26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27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28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9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30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31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32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3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4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35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6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5" name="ItemSprout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56457" y="1049301"/>
            <a:ext cx="609600" cy="609600"/>
          </a:xfrm>
          <a:prstGeom prst="rect">
            <a:avLst/>
          </a:prstGeom>
        </p:spPr>
      </p:pic>
      <p:pic>
        <p:nvPicPr>
          <p:cNvPr id="21" name="Hit Unbreakable Brick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244549" y="1835068"/>
            <a:ext cx="609600" cy="6096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22" name="I'm-a So Excited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70329" y="257188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71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25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745172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did you do last night?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26" t="11798" r="21125" b="7674"/>
          <a:stretch/>
        </p:blipFill>
        <p:spPr>
          <a:xfrm>
            <a:off x="599468" y="206870"/>
            <a:ext cx="4104456" cy="5522620"/>
          </a:xfrm>
          <a:prstGeom prst="rect">
            <a:avLst/>
          </a:prstGeom>
        </p:spPr>
      </p:pic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48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745172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did you do this morning?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26" t="11798" r="21125" b="7674"/>
          <a:stretch/>
        </p:blipFill>
        <p:spPr>
          <a:xfrm>
            <a:off x="599468" y="206870"/>
            <a:ext cx="4104456" cy="5522620"/>
          </a:xfrm>
          <a:prstGeom prst="rect">
            <a:avLst/>
          </a:prstGeom>
        </p:spPr>
      </p:pic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48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745172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did you do last weekend?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26" t="11798" r="21125" b="7674"/>
          <a:stretch/>
        </p:blipFill>
        <p:spPr>
          <a:xfrm>
            <a:off x="599468" y="206870"/>
            <a:ext cx="4104456" cy="5522620"/>
          </a:xfrm>
          <a:prstGeom prst="rect">
            <a:avLst/>
          </a:prstGeom>
        </p:spPr>
      </p:pic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48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315676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When is New Year’s Day?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1211" y="116631"/>
            <a:ext cx="3554014" cy="6375927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1874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93284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4932040" y="319796"/>
            <a:ext cx="388843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When did you get up this morning?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1211" y="116631"/>
            <a:ext cx="3554014" cy="6375927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1391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93284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did you come to school today?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1211" y="116631"/>
            <a:ext cx="3554014" cy="6375927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1391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 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93284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did you do for your birthday last year?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1211" y="116631"/>
            <a:ext cx="3554014" cy="6375927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1391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1518684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do on the weekend?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5294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do after school today?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do in the next class?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230303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6" name="Picture 25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51587" y1="21429" x2="51587" y2="214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0890" y="-35903"/>
            <a:ext cx="898403" cy="898403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3599" y="837266"/>
            <a:ext cx="832985" cy="8460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7157" y="837266"/>
            <a:ext cx="864000" cy="864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4604630" y="1628729"/>
            <a:ext cx="1335522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26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27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28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9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30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31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32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3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4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35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6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5" name="ItemSprout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56457" y="1049301"/>
            <a:ext cx="609600" cy="609600"/>
          </a:xfrm>
          <a:prstGeom prst="rect">
            <a:avLst/>
          </a:prstGeom>
        </p:spPr>
      </p:pic>
      <p:pic>
        <p:nvPicPr>
          <p:cNvPr id="21" name="Hit Unbreakable Brick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244549" y="1835068"/>
            <a:ext cx="609600" cy="609600"/>
          </a:xfrm>
          <a:prstGeom prst="rect">
            <a:avLst/>
          </a:prstGeom>
        </p:spPr>
      </p:pic>
      <p:grpSp>
        <p:nvGrpSpPr>
          <p:cNvPr id="27" name="Group 2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7" name="Let's A Go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56457" y="262212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13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39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25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do next year?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2816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be doing in 10 years?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will you do in the summer?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When is Halloween?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When is Christmas?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5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9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125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814" t="15370" r="25186" b="14259"/>
          <a:stretch/>
        </p:blipFill>
        <p:spPr>
          <a:xfrm>
            <a:off x="179512" y="188640"/>
            <a:ext cx="4407265" cy="5638924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When is your birthday?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599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887271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tallest tower in the world?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1464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biggest country in the world?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biggest prefecture in Japan?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biggest island in Japan?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187655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6" name="Picture 25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760" y="-24454"/>
            <a:ext cx="871225" cy="87122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4000" y="842400"/>
            <a:ext cx="832985" cy="8460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8492" y="842400"/>
            <a:ext cx="864000" cy="864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5468726" y="1630662"/>
            <a:ext cx="1335522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25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26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27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8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9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30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31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2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3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34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5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1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6"/>
          <a:stretch>
            <a:fillRect/>
          </a:stretch>
        </p:blipFill>
        <p:spPr>
          <a:xfrm>
            <a:off x="244549" y="1835068"/>
            <a:ext cx="609600" cy="609600"/>
          </a:xfrm>
          <a:prstGeom prst="rect">
            <a:avLst/>
          </a:prstGeom>
        </p:spPr>
      </p:pic>
      <p:pic>
        <p:nvPicPr>
          <p:cNvPr id="22" name="Coin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44549" y="1057647"/>
            <a:ext cx="609600" cy="609600"/>
          </a:xfrm>
          <a:prstGeom prst="rect">
            <a:avLst/>
          </a:prstGeom>
        </p:spPr>
      </p:pic>
      <p:grpSp>
        <p:nvGrpSpPr>
          <p:cNvPr id="27" name="Group 2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5" name="Oh Yeah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9"/>
          <a:stretch>
            <a:fillRect/>
          </a:stretch>
        </p:blipFill>
        <p:spPr>
          <a:xfrm>
            <a:off x="251520" y="258423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13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9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3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4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30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biggest lake in Japan?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tallest mountain in the world?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largest animal in the world?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the largest animal that lives on land?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>
            <a:normAutofit fontScale="90000"/>
          </a:bodyPr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6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– Enemy 9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130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8"/>
                      <a:srcRect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3528" y="332656"/>
            <a:ext cx="609600" cy="609600"/>
          </a:xfrm>
          <a:prstGeom prst="rect">
            <a:avLst/>
          </a:prstGeom>
        </p:spPr>
      </p:pic>
      <p:sp>
        <p:nvSpPr>
          <p:cNvPr id="7" name="Rounded Rectangular Callout 6"/>
          <p:cNvSpPr/>
          <p:nvPr/>
        </p:nvSpPr>
        <p:spPr>
          <a:xfrm>
            <a:off x="5148064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Who is the smartest student in class?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31066" y1="40031" x2="31066" y2="40031"/>
                        <a14:foregroundMark x1="34467" y1="33539" x2="18393" y2="38640"/>
                        <a14:foregroundMark x1="23029" y1="46677" x2="23029" y2="46677"/>
                        <a14:foregroundMark x1="13138" y1="45286" x2="13138" y2="45286"/>
                        <a14:foregroundMark x1="12210" y1="41577" x2="12210" y2="415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2" y="215973"/>
            <a:ext cx="4998186" cy="4998186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00205" y="1294422"/>
            <a:ext cx="609600" cy="609600"/>
          </a:xfrm>
          <a:prstGeom prst="rect">
            <a:avLst/>
          </a:prstGeom>
        </p:spPr>
      </p:pic>
      <p:pic>
        <p:nvPicPr>
          <p:cNvPr id="11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3528" y="2230948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3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64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234423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something that is yellow.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827" y="188640"/>
            <a:ext cx="3882380" cy="40935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7000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669"/>
                            </p:stCondLst>
                            <p:childTnLst>
                              <p:par>
                                <p:cTn id="4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31271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something that is very small.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827" y="188640"/>
            <a:ext cx="3882380" cy="40935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739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669"/>
                            </p:stCondLst>
                            <p:childTnLst>
                              <p:par>
                                <p:cTn id="4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31271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something that is hot.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827" y="188640"/>
            <a:ext cx="3882380" cy="40935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739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669"/>
                            </p:stCondLst>
                            <p:childTnLst>
                              <p:par>
                                <p:cTn id="4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31271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something that is expensive.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827" y="188640"/>
            <a:ext cx="3882380" cy="40935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739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669"/>
                            </p:stCondLst>
                            <p:childTnLst>
                              <p:par>
                                <p:cTn id="4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506129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something that is popular.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foregroundMark x1="35500" y1="8167" x2="41000" y2="18333"/>
                        <a14:foregroundMark x1="71000" y1="29667" x2="72667" y2="32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892" y="319796"/>
            <a:ext cx="4058057" cy="40580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7" action="ppaction://hlinksldjump"/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745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69"/>
                            </p:stCondLst>
                            <p:childTnLst>
                              <p:par>
                                <p:cTn id="5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365797" y="2458269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7866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animals that live in a forest.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foregroundMark x1="35500" y1="8167" x2="41000" y2="18333"/>
                        <a14:foregroundMark x1="71000" y1="29667" x2="72667" y2="32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892" y="319796"/>
            <a:ext cx="4058057" cy="40580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7" action="ppaction://hlinksldjump"/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923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69"/>
                            </p:stCondLst>
                            <p:childTnLst>
                              <p:par>
                                <p:cTn id="5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 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7866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288" y="-473259"/>
            <a:ext cx="3277839" cy="269567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1246422"/>
            <a:ext cx="2699792" cy="222029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326227" y="44843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206" y="1916832"/>
            <a:ext cx="2452354" cy="201680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11667" y="1370732"/>
            <a:ext cx="609600" cy="609600"/>
          </a:xfrm>
          <a:prstGeom prst="rect">
            <a:avLst/>
          </a:prstGeom>
        </p:spPr>
      </p:pic>
      <p:pic>
        <p:nvPicPr>
          <p:cNvPr id="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326227" y="2407367"/>
            <a:ext cx="609600" cy="609600"/>
          </a:xfrm>
          <a:prstGeom prst="rect">
            <a:avLst/>
          </a:prstGeom>
        </p:spPr>
      </p:pic>
      <p:sp>
        <p:nvSpPr>
          <p:cNvPr id="15" name="Rounded Rectangular Callout 14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sports that are famous in Canada.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foregroundMark x1="35500" y1="8167" x2="41000" y2="18333"/>
                        <a14:foregroundMark x1="71000" y1="29667" x2="72667" y2="32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892" y="319796"/>
            <a:ext cx="4058057" cy="4058057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2771800" y="1773158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1982877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27" action="ppaction://hlinksldjump"/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923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decel="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69"/>
                            </p:stCondLst>
                            <p:childTnLst>
                              <p:par>
                                <p:cTn id="5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6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85745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Japanese bands.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5039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a rock band from America.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things that you wear.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famous foods from Akita.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famous anime characters.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states from America.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a famous singer from Canada.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a song that you don’t like.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150904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3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79512" y="946314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673520" y="3416749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19744" y="4803351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4" action="ppaction://hlinksldjump"/>
          </p:cNvPr>
          <p:cNvSpPr/>
          <p:nvPr/>
        </p:nvSpPr>
        <p:spPr>
          <a:xfrm>
            <a:off x="3419872" y="35010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9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30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1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1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80586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88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63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.07656 -0.00879 L 0.33715 -0.01388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21" y="-25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12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2 - 10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115423" y="3328654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9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a place you want to visit.</a:t>
            </a:r>
            <a:endParaRPr lang="en-CA" sz="2800" dirty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10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</a:t>
            </a:r>
            <a:r>
              <a:rPr lang="en-CA" sz="2800" smtClean="0">
                <a:solidFill>
                  <a:srgbClr val="000000"/>
                </a:solidFill>
              </a:rPr>
              <a:t>someone who is </a:t>
            </a:r>
            <a:r>
              <a:rPr lang="en-CA" sz="2800" dirty="0" smtClean="0">
                <a:solidFill>
                  <a:srgbClr val="000000"/>
                </a:solidFill>
              </a:rPr>
              <a:t>funny.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 – Enemy 11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280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Name 3 things you see in U.F.O. catchers.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750856" y="1599222"/>
            <a:ext cx="4750855" cy="3349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0 L 0.53923 -0.0027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-13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decel="10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669"/>
                            </p:stCondLst>
                            <p:childTnLst>
                              <p:par>
                                <p:cTn id="3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9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108302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go to Canada?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0751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live in Tokyo?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get married?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children?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a lot of money?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be able to read people’s minds?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study everyday?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2 - 11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6647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8" y="-346248"/>
            <a:ext cx="3027288" cy="248962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260648"/>
            <a:ext cx="2679493" cy="220359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487184"/>
            <a:ext cx="1189733" cy="176343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897621" y="3349547"/>
            <a:ext cx="1397725" cy="1944586"/>
          </a:xfrm>
          <a:prstGeom prst="rect">
            <a:avLst/>
          </a:prstGeom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227666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7" action="ppaction://hlinksldjump"/>
          </p:cNvPr>
          <p:cNvSpPr/>
          <p:nvPr/>
        </p:nvSpPr>
        <p:spPr>
          <a:xfrm>
            <a:off x="107504" y="354620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9" name="Rectangle 8">
            <a:hlinkClick r:id="rId18" action="ppaction://hlinksldjump"/>
          </p:cNvPr>
          <p:cNvSpPr/>
          <p:nvPr/>
        </p:nvSpPr>
        <p:spPr>
          <a:xfrm>
            <a:off x="918969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1763688" y="355435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2555776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3419872" y="263691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4211960" y="186642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076056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940152" y="183506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6740624" y="266060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7573585" y="354620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8374057" y="3575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3810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8212 -0.00648 L -0.77778 -0.00857 C -0.76389 -0.0176 -0.78559 -0.12848 -0.76354 -0.12848 C -0.73854 -0.12848 -0.68767 -0.13565 -0.67361 -0.12662 L -0.67639 -0.25602 L -0.29635 -0.25602 L -0.28993 -0.13727 L -0.19861 -0.13727 L -0.1974 -0.00602 L 0.0184 -0.00324 " pathEditMode="relative" rAng="0" ptsTypes="FffFAAAAAF">
                                      <p:cBhvr>
                                        <p:cTn id="8" dur="25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5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always live with your family?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9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>
            <a:hlinkClick r:id="rId18" action="ppaction://hlinksldjump"/>
          </p:cNvPr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see a ghost?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10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be a teacher?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9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1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51389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7232" y="-315416"/>
            <a:ext cx="2938468" cy="2416577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0068" y="-587601"/>
            <a:ext cx="3600400" cy="2960946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68" y="1484784"/>
            <a:ext cx="2602092" cy="213994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138"/>
            <a:ext cx="609600" cy="609600"/>
          </a:xfrm>
          <a:prstGeom prst="rect">
            <a:avLst/>
          </a:prstGeom>
        </p:spPr>
      </p:pic>
      <p:pic>
        <p:nvPicPr>
          <p:cNvPr id="14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1340768"/>
            <a:ext cx="609600" cy="6096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414" l="98" r="99609">
                        <a14:foregroundMark x1="47363" y1="29980" x2="47363" y2="29980"/>
                        <a14:foregroundMark x1="52246" y1="23730" x2="52246" y2="23730"/>
                        <a14:foregroundMark x1="51074" y1="21094" x2="51074" y2="21094"/>
                        <a14:foregroundMark x1="49805" y1="21680" x2="49805" y2="216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7" t="10195" r="13642" b="9648"/>
          <a:stretch/>
        </p:blipFill>
        <p:spPr>
          <a:xfrm>
            <a:off x="612924" y="120940"/>
            <a:ext cx="4751164" cy="5397333"/>
          </a:xfrm>
          <a:prstGeom prst="rect">
            <a:avLst/>
          </a:prstGeom>
        </p:spPr>
      </p:pic>
      <p:pic>
        <p:nvPicPr>
          <p:cNvPr id="15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72325" y="2177361"/>
            <a:ext cx="609600" cy="609600"/>
          </a:xfrm>
          <a:prstGeom prst="rect">
            <a:avLst/>
          </a:prstGeom>
        </p:spPr>
      </p:pic>
      <p:sp>
        <p:nvSpPr>
          <p:cNvPr id="13" name="Rounded Rectangular Callout 12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Do you want to be famous? Why?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65189"/>
            <a:ext cx="942355" cy="942355"/>
          </a:xfrm>
          <a:prstGeom prst="rect">
            <a:avLst/>
          </a:prstGeom>
        </p:spPr>
      </p:pic>
      <p:pic>
        <p:nvPicPr>
          <p:cNvPr id="18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466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669"/>
                            </p:stCondLst>
                            <p:childTnLst>
                              <p:par>
                                <p:cTn id="4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97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 animBg="1"/>
      <p:bldP spid="13" grpId="1" animBg="1"/>
      <p:bldP spid="16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10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1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523875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292080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Which country is your ALT from?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99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714" y="828922"/>
            <a:ext cx="5258778" cy="5258778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190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10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3438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292080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Which country are the Pyramids from?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99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714" y="828922"/>
            <a:ext cx="5258778" cy="5258778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343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10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3438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292080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Which food is </a:t>
            </a:r>
            <a:r>
              <a:rPr lang="en-CA" sz="2800" dirty="0" err="1" smtClean="0">
                <a:solidFill>
                  <a:srgbClr val="000000"/>
                </a:solidFill>
              </a:rPr>
              <a:t>Anpanman</a:t>
            </a:r>
            <a:r>
              <a:rPr lang="en-CA" sz="2800" dirty="0" smtClean="0">
                <a:solidFill>
                  <a:srgbClr val="000000"/>
                </a:solidFill>
              </a:rPr>
              <a:t> made of?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99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714" y="828922"/>
            <a:ext cx="5258778" cy="5258778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343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10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3438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292080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Which music video has many colors, eyes, and toys?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99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714" y="828922"/>
            <a:ext cx="5258778" cy="5258778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343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10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 – Enemy 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3438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8560" y="400535"/>
            <a:ext cx="3024336" cy="248719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6448" y="-531440"/>
            <a:ext cx="3260154" cy="268113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260" y="1542305"/>
            <a:ext cx="2553889" cy="21003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85762" y="219322"/>
            <a:ext cx="609600" cy="609600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292080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Which teacher at your high school is your favorite?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0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85762" y="19029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99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0714" y="828922"/>
            <a:ext cx="5258778" cy="5258778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699792" y="2149690"/>
            <a:ext cx="3960440" cy="2215414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3" name="Picture 2" descr="C:\Users\selina-burton\AppData\Local\Microsoft\Windows\Temporary Internet Files\Content.IE5\PDHB0D1O\MC900433800[1].png">
            <a:hlinkClick r:id="rId19" action="ppaction://hlinksldjump"/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Coin 01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8.0552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85762" y="2712592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347" y="2287656"/>
            <a:ext cx="942355" cy="942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343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5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11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11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828894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word does not 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Rain		Snow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Light		Wind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49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712654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24921" y="3349715"/>
            <a:ext cx="1397725" cy="1944586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2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3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4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5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6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7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8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9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30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31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29628" y="27320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9" name="Group 2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0" name="Rounded Rectangle 29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1" name="Right Arrow 30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34304684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10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2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Sun		Grass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Moon		Earth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3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belong</a:t>
            </a:r>
            <a:r>
              <a:rPr lang="en-CA" sz="2800" dirty="0" smtClean="0">
                <a:solidFill>
                  <a:srgbClr val="000000"/>
                </a:solidFill>
              </a:rPr>
              <a:t>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House		Cat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Kangaroo	Bird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4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Science	Math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P.E.		Forest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5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Sumo      Basketball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Karate	    Judo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6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Pants		Shirt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Magazine	Socks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7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3957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Kitchen	Tree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Flower	Grass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670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11 – Enemy </a:t>
            </a:r>
            <a:r>
              <a:rPr lang="en-CA" sz="4400" kern="1200" baseline="0" dirty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8</a:t>
            </a:r>
            <a:endParaRPr lang="en-CA" dirty="0" smtClean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934639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4355" y1="77778" x2="4355" y2="77778"/>
                        <a14:foregroundMark x1="1613" y1="86111" x2="1613" y2="86111"/>
                        <a14:foregroundMark x1="1935" y1="90556" x2="1935" y2="90556"/>
                        <a14:foregroundMark x1="41613" y1="97778" x2="41613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288" y="828020"/>
            <a:ext cx="3841527" cy="4461128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Strawberry	Grape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Cherry	Potato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948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34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6"/>
                            </p:stCondLst>
                            <p:childTnLst>
                              <p:par>
                                <p:cTn id="2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797883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Halloween	March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February	July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886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561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Study		Drive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Read		Desk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79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561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220072" y="319796"/>
            <a:ext cx="3672408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Ireland	New York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Canada	India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79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30397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24921" y="3349715"/>
            <a:ext cx="1397725" cy="1944586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2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3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4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5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6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7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8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9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30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31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18115" y="27320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561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belong</a:t>
            </a:r>
            <a:r>
              <a:rPr lang="en-CA" sz="2800" dirty="0" smtClean="0">
                <a:solidFill>
                  <a:srgbClr val="000000"/>
                </a:solidFill>
              </a:rPr>
              <a:t>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Eyes		Nose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Feet		Mouth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79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561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Chair		Car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Bicycle	Truck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79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5611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28546" y="667421"/>
            <a:ext cx="4785362" cy="460851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>
                <a:solidFill>
                  <a:srgbClr val="000000"/>
                </a:solidFill>
              </a:rPr>
              <a:t>What word does not </a:t>
            </a:r>
            <a:r>
              <a:rPr lang="en-CA" sz="2800" dirty="0" smtClean="0">
                <a:solidFill>
                  <a:srgbClr val="000000"/>
                </a:solidFill>
              </a:rPr>
              <a:t>belong?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Soup		Coffee</a:t>
            </a:r>
          </a:p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Tea	      Ice cream</a:t>
            </a:r>
            <a:endParaRPr lang="en-CA" sz="2800" dirty="0">
              <a:solidFill>
                <a:srgbClr val="00000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79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38914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535" y="613489"/>
            <a:ext cx="4281350" cy="499813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animal is smaller than a dog?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231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724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535" y="613489"/>
            <a:ext cx="4281350" cy="499813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country has more people than Japan?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834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724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535" y="613489"/>
            <a:ext cx="4281350" cy="499813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country is bigger than Canada?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834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10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724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535" y="613489"/>
            <a:ext cx="4281350" cy="499813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tower is taller than Tokyo Tower?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834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12 – Enemy 11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724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5535" y="613489"/>
            <a:ext cx="4281350" cy="499813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anime character is cuter than </a:t>
            </a:r>
            <a:r>
              <a:rPr lang="en-CA" sz="2800" dirty="0" err="1" smtClean="0">
                <a:solidFill>
                  <a:srgbClr val="000000"/>
                </a:solidFill>
              </a:rPr>
              <a:t>Doraemon</a:t>
            </a:r>
            <a:r>
              <a:rPr lang="en-CA" sz="2800" dirty="0" smtClean="0">
                <a:solidFill>
                  <a:srgbClr val="000000"/>
                </a:solidFill>
              </a:rPr>
              <a:t>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834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280166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02840" y="319796"/>
            <a:ext cx="5890132" cy="589013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animal is shorter than a giraffe?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81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76272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02840" y="319796"/>
            <a:ext cx="5890132" cy="589013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prefecture is smaller than Akita?</a:t>
            </a:r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648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244271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0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2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3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4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5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1470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86293" y="3380817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31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76272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02840" y="319796"/>
            <a:ext cx="5890132" cy="5890132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What is faster than a bicycle?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648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141785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38690" y1="23663" x2="38690" y2="23663"/>
                        <a14:foregroundMark x1="78095" y1="36111" x2="78095" y2="361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8" y="588168"/>
            <a:ext cx="4547509" cy="526211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hours are in a day?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9802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2692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38690" y1="23663" x2="38690" y2="23663"/>
                        <a14:foregroundMark x1="78095" y1="36111" x2="78095" y2="361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8" y="588168"/>
            <a:ext cx="4547509" cy="526211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days are in a year?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00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2692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38690" y1="23663" x2="38690" y2="23663"/>
                        <a14:foregroundMark x1="78095" y1="36111" x2="78095" y2="361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8" y="588168"/>
            <a:ext cx="4547509" cy="526211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books are on your desk?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00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13 – Enemy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2692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Battle 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95536" y="476672"/>
            <a:ext cx="609600" cy="609600"/>
          </a:xfrm>
          <a:prstGeom prst="rect">
            <a:avLst/>
          </a:prstGeom>
        </p:spPr>
      </p:pic>
      <p:pic>
        <p:nvPicPr>
          <p:cNvPr id="5" name="Course Clear Music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1972072"/>
            <a:ext cx="609600" cy="609600"/>
          </a:xfrm>
          <a:prstGeom prst="rect">
            <a:avLst/>
          </a:prstGeom>
        </p:spPr>
      </p:pic>
      <p:pic>
        <p:nvPicPr>
          <p:cNvPr id="7" name="Coin 01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95536" y="2862349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38690" y1="23663" x2="38690" y2="23663"/>
                        <a14:foregroundMark x1="78095" y1="36111" x2="78095" y2="361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8" y="588168"/>
            <a:ext cx="4547509" cy="526211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2771800" y="2132964"/>
            <a:ext cx="3960440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1 coin!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5364088" y="319796"/>
            <a:ext cx="3528392" cy="2558852"/>
          </a:xfrm>
          <a:prstGeom prst="wedgeRoundRectCallout">
            <a:avLst>
              <a:gd name="adj1" fmla="val -59726"/>
              <a:gd name="adj2" fmla="val 27985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2800" dirty="0" smtClean="0">
                <a:solidFill>
                  <a:srgbClr val="000000"/>
                </a:solidFill>
              </a:rPr>
              <a:t>How many years have you been studying English?</a:t>
            </a:r>
            <a:endParaRPr lang="en-CA" sz="2800" dirty="0">
              <a:solidFill>
                <a:srgbClr val="000000"/>
              </a:solidFill>
            </a:endParaRPr>
          </a:p>
          <a:p>
            <a:pPr algn="ctr"/>
            <a:endParaRPr lang="en-CA" dirty="0">
              <a:solidFill>
                <a:srgbClr val="002060"/>
              </a:solidFill>
            </a:endParaRPr>
          </a:p>
        </p:txBody>
      </p:sp>
      <p:pic>
        <p:nvPicPr>
          <p:cNvPr id="11" name="Picture 2" descr="C:\Users\selina-burton\AppData\Local\Microsoft\Windows\Temporary Internet Files\Content.IE5\PDHB0D1O\MC900433800[1].png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793" y="5805488"/>
            <a:ext cx="1052512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ry bones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98488" y="1294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00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76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6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decel="100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9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0" grpId="1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14 - Boss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57488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90" r="-247"/>
          <a:stretch/>
        </p:blipFill>
        <p:spPr>
          <a:xfrm>
            <a:off x="-108520" y="5130462"/>
            <a:ext cx="9361040" cy="98382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21286" y1="88720" x2="21286" y2="90358"/>
                        <a14:foregroundMark x1="18860" y1="87204" x2="18860" y2="8720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377" t="9848" r="6440" b="7097"/>
          <a:stretch/>
        </p:blipFill>
        <p:spPr>
          <a:xfrm flipH="1">
            <a:off x="4004852" y="836712"/>
            <a:ext cx="5107538" cy="5099744"/>
          </a:xfrm>
          <a:prstGeom prst="rect">
            <a:avLst/>
          </a:prstGeom>
        </p:spPr>
      </p:pic>
      <p:pic>
        <p:nvPicPr>
          <p:cNvPr id="5" name="Bos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1052736"/>
            <a:ext cx="609600" cy="609600"/>
          </a:xfrm>
          <a:prstGeom prst="rect">
            <a:avLst/>
          </a:prstGeom>
        </p:spPr>
      </p:pic>
      <p:pic>
        <p:nvPicPr>
          <p:cNvPr id="7" name="Boss is Defeated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251520" y="1916832"/>
            <a:ext cx="609600" cy="609600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1547664" y="2976859"/>
            <a:ext cx="5760640" cy="1832207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beat Bowser!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2627784" y="2132964"/>
            <a:ext cx="4104456" cy="2304148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got 5 coins!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5709" y="2276872"/>
            <a:ext cx="942355" cy="94235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7784" y="2267423"/>
            <a:ext cx="942355" cy="94235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9885" y="2267423"/>
            <a:ext cx="942355" cy="94235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5754" y="2267423"/>
            <a:ext cx="942355" cy="94235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4048" y="2276872"/>
            <a:ext cx="942355" cy="942355"/>
          </a:xfrm>
          <a:prstGeom prst="rect">
            <a:avLst/>
          </a:prstGeom>
        </p:spPr>
      </p:pic>
      <p:pic>
        <p:nvPicPr>
          <p:cNvPr id="16" name="Coin.wav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>
                  <p14:trim end="264.1859"/>
                </p14:media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2972654"/>
            <a:ext cx="609600" cy="609600"/>
          </a:xfrm>
          <a:prstGeom prst="rect">
            <a:avLst/>
          </a:prstGeom>
        </p:spPr>
      </p:pic>
      <p:pic>
        <p:nvPicPr>
          <p:cNvPr id="18" name="You Number One, Hohoo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00947" y="3911497"/>
            <a:ext cx="609600" cy="609600"/>
          </a:xfrm>
          <a:prstGeom prst="rect">
            <a:avLst/>
          </a:prstGeom>
        </p:spPr>
      </p:pic>
      <p:sp>
        <p:nvSpPr>
          <p:cNvPr id="8" name="Rounded Rectangular Callout 7"/>
          <p:cNvSpPr/>
          <p:nvPr/>
        </p:nvSpPr>
        <p:spPr>
          <a:xfrm>
            <a:off x="251518" y="382910"/>
            <a:ext cx="4425368" cy="3833387"/>
          </a:xfrm>
          <a:prstGeom prst="wedgeRoundRectCallout">
            <a:avLst>
              <a:gd name="adj1" fmla="val 57436"/>
              <a:gd name="adj2" fmla="val -10372"/>
              <a:gd name="adj3" fmla="val 16667"/>
            </a:avLst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CA" sz="2800" dirty="0" smtClean="0">
                <a:solidFill>
                  <a:srgbClr val="000000"/>
                </a:solidFill>
              </a:rPr>
              <a:t>In 3 sentences, tell me about a festival in Akita:</a:t>
            </a:r>
          </a:p>
          <a:p>
            <a:endParaRPr lang="en-CA" sz="2800" dirty="0" smtClean="0">
              <a:solidFill>
                <a:srgbClr val="000000"/>
              </a:solidFill>
            </a:endParaRPr>
          </a:p>
          <a:p>
            <a:r>
              <a:rPr lang="en-CA" sz="2800" dirty="0" smtClean="0">
                <a:solidFill>
                  <a:srgbClr val="000000"/>
                </a:solidFill>
              </a:rPr>
              <a:t>What is it?</a:t>
            </a:r>
          </a:p>
          <a:p>
            <a:r>
              <a:rPr lang="en-CA" sz="2800" dirty="0" smtClean="0">
                <a:solidFill>
                  <a:srgbClr val="000000"/>
                </a:solidFill>
              </a:rPr>
              <a:t>When is it?</a:t>
            </a:r>
          </a:p>
          <a:p>
            <a:r>
              <a:rPr lang="en-CA" sz="2800" dirty="0" smtClean="0">
                <a:solidFill>
                  <a:srgbClr val="000000"/>
                </a:solidFill>
              </a:rPr>
              <a:t>What can you see and do?</a:t>
            </a:r>
            <a:endParaRPr lang="en-CA" sz="2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69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913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1549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3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30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700" accel="100000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715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491"/>
                            </p:stCondLst>
                            <p:childTnLst>
                              <p:par>
                                <p:cTn id="101" presetID="1" presetClass="mediacall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2" dur="2374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0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10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105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 showWhenStopped="0">
                <p:cTn id="10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10" grpId="0" animBg="1"/>
      <p:bldP spid="10" grpId="1" animBg="1"/>
      <p:bldP spid="9" grpId="0" animBg="1"/>
      <p:bldP spid="8" grpId="0" animBg="1"/>
      <p:bldP spid="8" grpId="1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Princess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971869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1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11111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3825" r="6184"/>
          <a:stretch/>
        </p:blipFill>
        <p:spPr>
          <a:xfrm>
            <a:off x="0" y="4149080"/>
            <a:ext cx="904253" cy="81308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0000" y1="62799" x2="30000" y2="62799"/>
                        <a14:foregroundMark x1="36053" y1="68532" x2="54342" y2="60546"/>
                        <a14:foregroundMark x1="28553" y1="60000" x2="28553" y2="60000"/>
                        <a14:foregroundMark x1="27895" y1="85529" x2="27895" y2="85529"/>
                        <a14:foregroundMark x1="10789" y1="86485" x2="85000" y2="86280"/>
                        <a14:foregroundMark x1="28289" y1="64096" x2="27500" y2="60956"/>
                        <a14:foregroundMark x1="25789" y1="89078" x2="25789" y2="89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0232" y="3297932"/>
            <a:ext cx="957042" cy="1844824"/>
          </a:xfrm>
          <a:prstGeom prst="rect">
            <a:avLst/>
          </a:prstGeom>
        </p:spPr>
      </p:pic>
      <p:pic>
        <p:nvPicPr>
          <p:cNvPr id="3" name="52 - Princess Peach is rescued!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419321" y="980728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1397725" y="2420888"/>
            <a:ext cx="1397725" cy="1944586"/>
          </a:xfrm>
          <a:prstGeom prst="rect">
            <a:avLst/>
          </a:prstGeom>
        </p:spPr>
      </p:pic>
      <p:pic>
        <p:nvPicPr>
          <p:cNvPr id="8" name="Aah, The Princess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90342" y="1811288"/>
            <a:ext cx="609600" cy="60960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1547664" y="1250810"/>
            <a:ext cx="6336704" cy="1440160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CA" sz="4400" dirty="0" smtClean="0">
                <a:solidFill>
                  <a:schemeClr val="accent1">
                    <a:lumMod val="50000"/>
                  </a:schemeClr>
                </a:solidFill>
              </a:rPr>
              <a:t>You saved the princess!</a:t>
            </a:r>
            <a:endParaRPr lang="en-CA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665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:fade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0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11111E-6 4.07407E-6 L 0.19809 0.00254 C 0.25399 0.00254 0.24809 0.08541 0.24809 0.14143 L 0.62101 0.13958 " pathEditMode="relative" rAng="0" ptsTypes="FfFF">
                                      <p:cBhvr>
                                        <p:cTn id="8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42" y="706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75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64151" numSld="2" showWhenStopped="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 showWhenStopped="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Princess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47788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6" name="Picture 15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7229" y1="5000" x2="8434" y2="94615"/>
                        <a14:foregroundMark x1="92922" y1="3462" x2="90211" y2="97308"/>
                        <a14:foregroundMark x1="84036" y1="7692" x2="83434" y2="90577"/>
                        <a14:foregroundMark x1="99096" y1="7308" x2="99398" y2="880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340" y="0"/>
            <a:ext cx="6324600" cy="4953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30000" y1="62799" x2="30000" y2="62799"/>
                        <a14:foregroundMark x1="36053" y1="68532" x2="54342" y2="60546"/>
                        <a14:foregroundMark x1="28553" y1="60000" x2="28553" y2="60000"/>
                        <a14:foregroundMark x1="27895" y1="85529" x2="27895" y2="85529"/>
                        <a14:foregroundMark x1="10789" y1="86485" x2="85000" y2="86280"/>
                        <a14:foregroundMark x1="28289" y1="64096" x2="27500" y2="60956"/>
                        <a14:foregroundMark x1="25789" y1="89078" x2="25789" y2="89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0232" y="3297932"/>
            <a:ext cx="957042" cy="184482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289973" y="3377230"/>
            <a:ext cx="1397725" cy="194458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98" t="19204" r="18955" b="19107"/>
          <a:stretch/>
        </p:blipFill>
        <p:spPr>
          <a:xfrm>
            <a:off x="179512" y="134590"/>
            <a:ext cx="2053414" cy="150223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98" t="19204" r="18955" b="19107"/>
          <a:stretch/>
        </p:blipFill>
        <p:spPr>
          <a:xfrm>
            <a:off x="6163322" y="342990"/>
            <a:ext cx="1483688" cy="108543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91011" l="0" r="9627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8150" y="1447339"/>
            <a:ext cx="1086979" cy="10291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418" y="2912113"/>
            <a:ext cx="2966633" cy="14992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 rotWithShape="1"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backgroundMark x1="17122" y1="60829" x2="17122" y2="60829"/>
                        <a14:backgroundMark x1="39206" y1="64055" x2="39206" y2="64055"/>
                        <a14:backgroundMark x1="59305" y1="57604" x2="59305" y2="57604"/>
                        <a14:backgroundMark x1="51365" y1="24424" x2="51365" y2="24424"/>
                        <a14:backgroundMark x1="66501" y1="23502" x2="66501" y2="23502"/>
                        <a14:backgroundMark x1="71216" y1="28571" x2="71216" y2="28571"/>
                        <a14:backgroundMark x1="71464" y1="44240" x2="71464" y2="44240"/>
                        <a14:backgroundMark x1="71464" y1="60369" x2="71464" y2="60369"/>
                        <a14:backgroundMark x1="74442" y1="64516" x2="74442" y2="64516"/>
                        <a14:backgroundMark x1="58561" y1="71429" x2="58561" y2="71429"/>
                        <a14:backgroundMark x1="55087" y1="69585" x2="55087" y2="69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5028"/>
          <a:stretch/>
        </p:blipFill>
        <p:spPr bwMode="auto">
          <a:xfrm>
            <a:off x="0" y="2860456"/>
            <a:ext cx="2913536" cy="2092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30000" y1="62799" x2="30000" y2="62799"/>
                        <a14:foregroundMark x1="36053" y1="68532" x2="54342" y2="60546"/>
                        <a14:foregroundMark x1="28553" y1="60000" x2="28553" y2="60000"/>
                        <a14:foregroundMark x1="27895" y1="85529" x2="27895" y2="85529"/>
                        <a14:foregroundMark x1="10789" y1="86485" x2="85000" y2="86280"/>
                        <a14:foregroundMark x1="28289" y1="64096" x2="27500" y2="60956"/>
                        <a14:foregroundMark x1="25789" y1="89078" x2="25789" y2="89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60232" y="3297932"/>
            <a:ext cx="957042" cy="1844824"/>
          </a:xfrm>
          <a:prstGeom prst="rect">
            <a:avLst/>
          </a:prstGeom>
        </p:spPr>
      </p:pic>
      <p:sp>
        <p:nvSpPr>
          <p:cNvPr id="22" name="Rounded Rectangle 21"/>
          <p:cNvSpPr/>
          <p:nvPr/>
        </p:nvSpPr>
        <p:spPr>
          <a:xfrm>
            <a:off x="1547664" y="342990"/>
            <a:ext cx="5760640" cy="6110345"/>
          </a:xfrm>
          <a:prstGeom prst="roundRect">
            <a:avLst/>
          </a:prstGeom>
          <a:solidFill>
            <a:srgbClr val="FFFFFF">
              <a:alpha val="8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CA" sz="4400" b="1" dirty="0" smtClean="0">
                <a:solidFill>
                  <a:schemeClr val="accent1">
                    <a:lumMod val="50000"/>
                  </a:schemeClr>
                </a:solidFill>
              </a:rPr>
              <a:t>Credits</a:t>
            </a:r>
          </a:p>
          <a:p>
            <a:pPr algn="ctr"/>
            <a:endParaRPr lang="en-CA" dirty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2400" b="1" smtClean="0">
                <a:solidFill>
                  <a:schemeClr val="accent1">
                    <a:lumMod val="50000"/>
                  </a:schemeClr>
                </a:solidFill>
              </a:rPr>
              <a:t>Images</a:t>
            </a:r>
            <a:r>
              <a:rPr lang="en-CA" sz="2400" b="1" dirty="0" smtClean="0">
                <a:solidFill>
                  <a:schemeClr val="accent1">
                    <a:lumMod val="50000"/>
                  </a:schemeClr>
                </a:solidFill>
              </a:rPr>
              <a:t>:</a:t>
            </a:r>
          </a:p>
          <a:p>
            <a:pPr algn="ctr"/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  <a:hlinkClick r:id="rId26"/>
              </a:rPr>
              <a:t>www.creativeuncut.com</a:t>
            </a:r>
            <a:endParaRPr lang="en-CA" sz="2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  <a:hlinkClick r:id="rId27"/>
              </a:rPr>
              <a:t>http://fantendo.wikia.com</a:t>
            </a:r>
            <a:endParaRPr lang="en-CA" sz="2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2400" dirty="0">
                <a:solidFill>
                  <a:schemeClr val="accent1">
                    <a:lumMod val="50000"/>
                  </a:schemeClr>
                </a:solidFill>
                <a:hlinkClick r:id="rId28"/>
              </a:rPr>
              <a:t>http://smtileset.blogspot.com</a:t>
            </a:r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  <a:hlinkClick r:id="rId28"/>
              </a:rPr>
              <a:t>/</a:t>
            </a:r>
            <a:endParaRPr lang="en-CA" sz="2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endParaRPr lang="en-CA" sz="2400" dirty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2400" b="1" dirty="0" smtClean="0">
                <a:solidFill>
                  <a:schemeClr val="accent1">
                    <a:lumMod val="50000"/>
                  </a:schemeClr>
                </a:solidFill>
              </a:rPr>
              <a:t>Sound Effects and BGM:</a:t>
            </a:r>
          </a:p>
          <a:p>
            <a:pPr algn="ctr"/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  <a:hlinkClick r:id="rId29"/>
              </a:rPr>
              <a:t>www.mfgg.net</a:t>
            </a:r>
            <a:endParaRPr lang="en-CA" sz="2400" dirty="0" smtClean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endParaRPr lang="en-CA" sz="2400" dirty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  <a:sym typeface="Symbol"/>
              </a:rPr>
              <a:t></a:t>
            </a:r>
            <a:r>
              <a:rPr lang="en-CA" sz="2400" dirty="0" smtClean="0">
                <a:solidFill>
                  <a:schemeClr val="accent1">
                    <a:lumMod val="50000"/>
                  </a:schemeClr>
                </a:solidFill>
              </a:rPr>
              <a:t>February, 2012</a:t>
            </a:r>
          </a:p>
          <a:p>
            <a:pPr algn="ctr"/>
            <a:endParaRPr lang="en-CA" sz="4400" dirty="0" smtClean="0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7" name="Thank You Very Much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16582" y="165711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586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3.88889E-6 2.22222E-6 L 0.10416 0.00254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08" y="11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3" presetClass="path" presetSubtype="0" accel="50000" decel="5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4.44444E-6 2.22222E-6 L 0.3809 0.00023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045" y="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0.10417 0.00254 L 0.62396 0.00254 " pathEditMode="relative" rAng="0" ptsTypes="AA">
                                      <p:cBhvr>
                                        <p:cTn id="20" dur="7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544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28" presetClass="entr" presetSubtype="0" fill="hold" grpId="0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2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43178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1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2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3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4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5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320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345980" y="3380817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3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61814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2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3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4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5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0164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80949" y="3380817"/>
            <a:ext cx="1397725" cy="1944586"/>
          </a:xfrm>
          <a:prstGeom prst="rect">
            <a:avLst/>
          </a:prstGeom>
        </p:spPr>
      </p:pic>
      <p:sp>
        <p:nvSpPr>
          <p:cNvPr id="16" name="Rectangle 15">
            <a:hlinkClick r:id="rId31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5313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3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4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5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67935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822619" y="3380817"/>
            <a:ext cx="1397725" cy="1944586"/>
          </a:xfrm>
          <a:prstGeom prst="rect">
            <a:avLst/>
          </a:prstGeom>
        </p:spPr>
      </p:pic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3419872" y="35662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511003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4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5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0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743908" y="2506353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886632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9" name="Picture 28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9839" l="0" r="99538">
                        <a14:foregroundMark x1="42000" y1="44032" x2="42000" y2="44032"/>
                        <a14:foregroundMark x1="58154" y1="45000" x2="58154" y2="4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0959" y="909266"/>
            <a:ext cx="830322" cy="7920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6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7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8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9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0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2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33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34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35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35" action="ppaction://hlinksldjump"/>
          </p:cNvPr>
          <p:cNvSpPr/>
          <p:nvPr/>
        </p:nvSpPr>
        <p:spPr>
          <a:xfrm>
            <a:off x="8429628" y="26702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000" y="1699200"/>
            <a:ext cx="832985" cy="846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6" cstate="print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4589452" y="2545200"/>
            <a:ext cx="1335522" cy="1944586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4263" y="1701266"/>
            <a:ext cx="864000" cy="864000"/>
          </a:xfrm>
          <a:prstGeom prst="rect">
            <a:avLst/>
          </a:prstGeom>
        </p:spPr>
      </p:pic>
      <p:pic>
        <p:nvPicPr>
          <p:cNvPr id="7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51520" y="1041997"/>
            <a:ext cx="609600" cy="609600"/>
          </a:xfrm>
          <a:prstGeom prst="rect">
            <a:avLst/>
          </a:prstGeom>
        </p:spPr>
      </p:pic>
      <p:pic>
        <p:nvPicPr>
          <p:cNvPr id="8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51520" y="1819466"/>
            <a:ext cx="609600" cy="609600"/>
          </a:xfrm>
          <a:prstGeom prst="rect">
            <a:avLst/>
          </a:prstGeom>
        </p:spPr>
      </p:pic>
      <p:sp>
        <p:nvSpPr>
          <p:cNvPr id="19" name="Rectangle 18">
            <a:hlinkClick r:id="rId41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4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4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9" name="Mama Mia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3"/>
          <a:stretch>
            <a:fillRect/>
          </a:stretch>
        </p:blipFill>
        <p:spPr>
          <a:xfrm>
            <a:off x="251520" y="266425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98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1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25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578626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628000" y="3348000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22058" y="4803351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06731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847119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6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7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0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400612" y="2506353"/>
            <a:ext cx="1397725" cy="1944586"/>
          </a:xfrm>
          <a:prstGeom prst="rect">
            <a:avLst/>
          </a:prstGeom>
        </p:spPr>
      </p:pic>
      <p:sp>
        <p:nvSpPr>
          <p:cNvPr id="20" name="Rectangle 19">
            <a:hlinkClick r:id="rId31" action="ppaction://hlinksldjump"/>
          </p:cNvPr>
          <p:cNvSpPr/>
          <p:nvPr/>
        </p:nvSpPr>
        <p:spPr>
          <a:xfrm>
            <a:off x="5877049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72422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30" name="Picture 29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12667" y1="30667" x2="12667" y2="30667"/>
                        <a14:foregroundMark x1="50667" y1="18500" x2="50667" y2="18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938" y="861691"/>
            <a:ext cx="871444" cy="87144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6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7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8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9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0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32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3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34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35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35" action="ppaction://hlinksldjump"/>
          </p:cNvPr>
          <p:cNvSpPr/>
          <p:nvPr/>
        </p:nvSpPr>
        <p:spPr>
          <a:xfrm>
            <a:off x="8429628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600" y="1699527"/>
            <a:ext cx="832985" cy="846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6" cstate="print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6333796" y="2506353"/>
            <a:ext cx="1335522" cy="1944586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600" y="1701266"/>
            <a:ext cx="864000" cy="864000"/>
          </a:xfrm>
          <a:prstGeom prst="rect">
            <a:avLst/>
          </a:prstGeom>
        </p:spPr>
      </p:pic>
      <p:pic>
        <p:nvPicPr>
          <p:cNvPr id="7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51520" y="1041997"/>
            <a:ext cx="609600" cy="609600"/>
          </a:xfrm>
          <a:prstGeom prst="rect">
            <a:avLst/>
          </a:prstGeom>
        </p:spPr>
      </p:pic>
      <p:pic>
        <p:nvPicPr>
          <p:cNvPr id="8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251520" y="1819466"/>
            <a:ext cx="609600" cy="609600"/>
          </a:xfrm>
          <a:prstGeom prst="rect">
            <a:avLst/>
          </a:prstGeom>
        </p:spPr>
      </p:pic>
      <p:sp>
        <p:nvSpPr>
          <p:cNvPr id="21" name="Rectangle 20">
            <a:hlinkClick r:id="rId41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31" name="Group 30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2" name="Rounded Rectangle 31">
              <a:hlinkClick r:id="rId4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3" name="Right Arrow 32">
              <a:hlinkClick r:id="rId4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9" name="OkieDokie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3"/>
          <a:stretch>
            <a:fillRect/>
          </a:stretch>
        </p:blipFill>
        <p:spPr>
          <a:xfrm>
            <a:off x="260970" y="264867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0948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754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1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25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3 - 10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3163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8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ectangle 23">
            <a:hlinkClick r:id="rId28" action="ppaction://hlinksldjump"/>
          </p:cNvPr>
          <p:cNvSpPr/>
          <p:nvPr/>
        </p:nvSpPr>
        <p:spPr>
          <a:xfrm>
            <a:off x="8429628" y="27320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184303" y="2506353"/>
            <a:ext cx="1397725" cy="1944586"/>
          </a:xfrm>
          <a:prstGeom prst="rect">
            <a:avLst/>
          </a:prstGeom>
        </p:spPr>
      </p:pic>
      <p:sp>
        <p:nvSpPr>
          <p:cNvPr id="22" name="Rectangle 21">
            <a:hlinkClick r:id="rId31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3 - 11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333184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b="0" dirty="0" smtClean="0">
                          <a:ln>
                            <a:solidFill>
                              <a:schemeClr val="tx1"/>
                            </a:solidFill>
                          </a:ln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CA" b="0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ln>
                          <a:solidFill>
                            <a:schemeClr val="tx1"/>
                          </a:solidFill>
                        </a:ln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3970784" y="4077072"/>
            <a:ext cx="5312059" cy="278092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06" y="-3343"/>
            <a:ext cx="3385570" cy="2784271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7864" y="-243408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67825"/>
            <a:ext cx="2304256" cy="1895005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4270" y1="9880" x2="43258" y2="34699"/>
                        <a14:foregroundMark x1="50281" y1="33735" x2="38202" y2="15181"/>
                        <a14:foregroundMark x1="32584" y1="9398" x2="32584" y2="9398"/>
                        <a14:foregroundMark x1="27247" y1="23133" x2="27247" y2="23133"/>
                        <a14:foregroundMark x1="18539" y1="17108" x2="18539" y2="17108"/>
                        <a14:foregroundMark x1="10955" y1="12048" x2="32303" y2="42410"/>
                        <a14:foregroundMark x1="34270" y1="7711" x2="34270" y2="7711"/>
                        <a14:foregroundMark x1="32303" y1="5783" x2="32303" y2="5783"/>
                        <a14:foregroundMark x1="75843" y1="6024" x2="75843" y2="6024"/>
                        <a14:foregroundMark x1="65169" y1="9398" x2="65169" y2="9398"/>
                        <a14:foregroundMark x1="64888" y1="18313" x2="78652" y2="10120"/>
                        <a14:foregroundMark x1="61517" y1="18072" x2="61517" y2="18072"/>
                        <a14:backgroundMark x1="26404" y1="18313" x2="26404" y2="18313"/>
                        <a14:backgroundMark x1="29213" y1="11807" x2="29213" y2="11807"/>
                        <a14:backgroundMark x1="27528" y1="19518" x2="27528" y2="19518"/>
                        <a14:backgroundMark x1="6180" y1="12289" x2="6180" y2="12289"/>
                        <a14:backgroundMark x1="54494" y1="37590" x2="54494" y2="375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228528" y="2564904"/>
            <a:ext cx="1476823" cy="1722960"/>
          </a:xfrm>
          <a:prstGeom prst="rect">
            <a:avLst/>
          </a:prstGeom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49906" y="354127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861120" y="356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1720807" y="356628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2555776" y="354403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3419872" y="35754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4220344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5076577" y="2679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5877049" y="267979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6677521" y="270628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7517047" y="27320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8429628" y="270752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0" cstate="print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830803" y="2506353"/>
            <a:ext cx="1397725" cy="1944586"/>
          </a:xfrm>
          <a:prstGeom prst="rect">
            <a:avLst/>
          </a:prstGeom>
        </p:spPr>
      </p:pic>
      <p:sp>
        <p:nvSpPr>
          <p:cNvPr id="24" name="Rectangle 23">
            <a:hlinkClick r:id="rId29" action="ppaction://hlinksldjump"/>
          </p:cNvPr>
          <p:cNvSpPr/>
          <p:nvPr/>
        </p:nvSpPr>
        <p:spPr>
          <a:xfrm>
            <a:off x="8429628" y="267598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1737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1771 -0.20672 C -0.00382 -0.21968 -0.11059 -0.24861 -0.13663 -0.24861 C -0.30364 -0.24861 -0.42951 -0.14746 -0.42951 0.05046 C -0.42951 -0.04931 -0.54844 -0.10764 -0.62951 -0.10764 C -0.71545 -0.10764 -0.77951 0.04537 -0.77951 0.14375 C -0.77951 0.09444 -0.89965 -0.04097 -0.94253 -0.04097 C -0.98542 -0.04097 -1.17795 0.05694 -1.17795 0.10764 C -1.23368 0.1419 -1.20208 0.12916 -1.22083 0.13241 " pathEditMode="relative" rAng="0" ptsTypes="ffffffff">
                                      <p:cBhvr>
                                        <p:cTn id="8" dur="1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69" y="1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391030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89860" y="2564904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1" name="Group 20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2" name="Rounded Rectangle 21">
              <a:hlinkClick r:id="rId2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3" name="Right Arrow 22">
              <a:hlinkClick r:id="rId2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026111859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10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688117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89860" y="2564904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6" name="Rounded Rectangle 25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7" name="Right Arrow 26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53608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10611" y="2564903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ounded Rectangle 23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5" name="Right Arrow 24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50390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4" name="Picture 2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3877" y="845952"/>
            <a:ext cx="871225" cy="871225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8927" y="1717177"/>
            <a:ext cx="832985" cy="8460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3419" y="1699177"/>
            <a:ext cx="864000" cy="8640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7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8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9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0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1262939" y="2564903"/>
            <a:ext cx="1335522" cy="1944586"/>
          </a:xfrm>
          <a:prstGeom prst="rect">
            <a:avLst/>
          </a:prstGeom>
        </p:spPr>
      </p:pic>
      <p:pic>
        <p:nvPicPr>
          <p:cNvPr id="8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251520" y="911361"/>
            <a:ext cx="609600" cy="609600"/>
          </a:xfrm>
          <a:prstGeom prst="rect">
            <a:avLst/>
          </a:prstGeom>
        </p:spPr>
      </p:pic>
      <p:pic>
        <p:nvPicPr>
          <p:cNvPr id="25" name="Coin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4"/>
          <a:stretch>
            <a:fillRect/>
          </a:stretch>
        </p:blipFill>
        <p:spPr>
          <a:xfrm>
            <a:off x="251520" y="1717177"/>
            <a:ext cx="609600" cy="609600"/>
          </a:xfrm>
          <a:prstGeom prst="rect">
            <a:avLst/>
          </a:prstGeom>
        </p:spPr>
      </p:pic>
      <p:pic>
        <p:nvPicPr>
          <p:cNvPr id="7" name="Super Duper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1127038" y="99864"/>
            <a:ext cx="609600" cy="609600"/>
          </a:xfrm>
          <a:prstGeom prst="rect">
            <a:avLst/>
          </a:prstGeom>
        </p:spPr>
      </p:pic>
      <p:sp>
        <p:nvSpPr>
          <p:cNvPr id="29" name="Rounded Rectangle 28">
            <a:hlinkClick r:id="rId36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30" name="Right Arrow 29">
            <a:hlinkClick r:id="rId36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9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94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40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30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58826" y="2564904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ounded Rectangle 23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5" name="Right Arrow 24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37675" y="2564903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ounded Rectangle 23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5" name="Right Arrow 24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52091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79299" y="3348000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19744" y="4814173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42001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689670" y="2560492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ounded Rectangle 23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5" name="Right Arrow 24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61049" y1="12526" x2="61049" y2="12526"/>
                        <a14:foregroundMark x1="43446" y1="626" x2="43446" y2="626"/>
                        <a14:foregroundMark x1="42697" y1="1044" x2="39326" y2="5637"/>
                        <a14:foregroundMark x1="58052" y1="12109" x2="58052" y2="12109"/>
                        <a14:foregroundMark x1="33333" y1="3132" x2="33333" y2="3132"/>
                        <a14:foregroundMark x1="32959" y1="3340" x2="30337" y2="6054"/>
                        <a14:foregroundMark x1="14981" y1="2923" x2="23596" y2="5637"/>
                        <a14:foregroundMark x1="5243" y1="9395" x2="11985" y2="9603"/>
                        <a14:foregroundMark x1="1873" y1="21294" x2="11610" y2="19415"/>
                        <a14:foregroundMark x1="17978" y1="32985" x2="17603" y2="26096"/>
                        <a14:foregroundMark x1="41948" y1="1461" x2="35955" y2="6263"/>
                        <a14:foregroundMark x1="39700" y1="63466" x2="23596" y2="70355"/>
                        <a14:foregroundMark x1="26592" y1="70981" x2="19101" y2="84551"/>
                        <a14:foregroundMark x1="20225" y1="85177" x2="41199" y2="94990"/>
                        <a14:foregroundMark x1="41948" y1="97077" x2="65918" y2="95407"/>
                        <a14:foregroundMark x1="70787" y1="95616" x2="85019" y2="84342"/>
                        <a14:foregroundMark x1="81648" y1="91232" x2="81648" y2="91232"/>
                        <a14:foregroundMark x1="91760" y1="82463" x2="93258" y2="70146"/>
                        <a14:foregroundMark x1="90637" y1="69937" x2="73408" y2="65136"/>
                        <a14:foregroundMark x1="25094" y1="65762" x2="25094" y2="65762"/>
                        <a14:foregroundMark x1="39326" y1="2088" x2="39326" y2="2088"/>
                        <a14:foregroundMark x1="37453" y1="3132" x2="37453" y2="3132"/>
                        <a14:backgroundMark x1="55056" y1="98956" x2="55056" y2="98956"/>
                        <a14:backgroundMark x1="36704" y1="1461" x2="36704" y2="1461"/>
                        <a14:backgroundMark x1="41573" y1="418" x2="41573" y2="418"/>
                        <a14:backgroundMark x1="42697" y1="209" x2="42697" y2="209"/>
                        <a14:backgroundMark x1="44569" y1="209" x2="44569" y2="209"/>
                        <a14:backgroundMark x1="43446" y1="209" x2="43446" y2="2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1" y="-531440"/>
            <a:ext cx="1608468" cy="28856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594751" y="1551002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7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8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9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0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1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2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3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4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" name="Rounded Rectangle 23">
            <a:hlinkClick r:id="rId25" action="ppaction://hlinksldjump"/>
          </p:cNvPr>
          <p:cNvSpPr/>
          <p:nvPr/>
        </p:nvSpPr>
        <p:spPr>
          <a:xfrm>
            <a:off x="8146499" y="6165304"/>
            <a:ext cx="771588" cy="522063"/>
          </a:xfrm>
          <a:prstGeom prst="roundRect">
            <a:avLst/>
          </a:prstGeom>
          <a:gradFill flip="none" rotWithShape="1">
            <a:gsLst>
              <a:gs pos="0">
                <a:srgbClr val="ECF4E4"/>
              </a:gs>
              <a:gs pos="59000">
                <a:srgbClr val="0CC410"/>
              </a:gs>
              <a:gs pos="100000">
                <a:srgbClr val="02841B"/>
              </a:gs>
            </a:gsLst>
            <a:lin ang="2700000" scaled="1"/>
            <a:tileRect/>
          </a:gradFill>
          <a:ln w="85725" cap="sq" cmpd="sng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prstDash val="solid"/>
            <a:round/>
          </a:ln>
          <a:effectLst>
            <a:outerShdw blurRad="50800" dist="38100" dir="2700000" sx="102000" sy="102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extrusionH="190500" contourW="6350" prstMaterial="dkEdge">
            <a:bevelT w="107950"/>
            <a:bevelB/>
            <a:contourClr>
              <a:schemeClr val="tx2">
                <a:lumMod val="5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5" name="Right Arrow 24">
            <a:hlinkClick r:id="rId25" action="ppaction://hlinksldjump"/>
          </p:cNvPr>
          <p:cNvSpPr/>
          <p:nvPr/>
        </p:nvSpPr>
        <p:spPr>
          <a:xfrm>
            <a:off x="8282104" y="6295819"/>
            <a:ext cx="538284" cy="261032"/>
          </a:xfrm>
          <a:prstGeom prst="rightArrow">
            <a:avLst/>
          </a:prstGeom>
          <a:gradFill flip="none" rotWithShape="1">
            <a:gsLst>
              <a:gs pos="0">
                <a:schemeClr val="tx1">
                  <a:lumMod val="75000"/>
                </a:schemeClr>
              </a:gs>
              <a:gs pos="50000">
                <a:srgbClr val="1C1C1C"/>
              </a:gs>
              <a:gs pos="100000">
                <a:srgbClr val="000000"/>
              </a:gs>
            </a:gsLst>
            <a:lin ang="2700000" scaled="1"/>
            <a:tileRect/>
          </a:gradFill>
          <a:ln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47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19792 -0.00162 C -1.14045 -0.00162 -1.21754 -0.00694 -1.14045 3.7037E-7 C -1.11945 0.02106 -1.0908 0.0419 -1.025 0.0419 C -0.95938 0.0419 -0.9092 3.7037E-7 -0.9092 0.00023 C -0.88802 -0.01898 -0.86476 -0.03704 -0.80035 -0.03704 C -0.73455 -0.03704 -0.71198 -0.01898 -0.69097 3.7037E-7 C -0.66163 0.02106 -0.63993 0.0419 -0.56719 0.0419 C -0.50087 0.0419 -0.48038 0.02106 -0.45816 3.7037E-7 C -0.42952 -0.01898 -0.40781 -0.03704 -0.34288 -0.03704 C -0.28403 -0.03704 -0.2559 -0.01898 -0.23281 3.7037E-7 C -0.21163 0.02106 -0.18229 0.0419 -0.11667 0.0419 C -0.0507 0.0419 -0.03004 0.02106 -0.00035 3.7037E-7 " pathEditMode="relative" rAng="0" ptsTypes="ffffffffffff">
                                      <p:cBhvr>
                                        <p:cTn id="8" dur="10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8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4 - 8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2062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8602"/>
          <a:stretch/>
        </p:blipFill>
        <p:spPr>
          <a:xfrm>
            <a:off x="-130596" y="4077072"/>
            <a:ext cx="5312059" cy="278092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240" y="404664"/>
            <a:ext cx="2808312" cy="230953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932" y="-315416"/>
            <a:ext cx="2539212" cy="208823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5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51520" y="119100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447927" y="1559433"/>
            <a:ext cx="1397725" cy="1944586"/>
          </a:xfrm>
          <a:prstGeom prst="rect">
            <a:avLst/>
          </a:prstGeom>
        </p:spPr>
      </p:pic>
      <p:sp>
        <p:nvSpPr>
          <p:cNvPr id="13" name="Rectangle 12">
            <a:hlinkClick r:id="rId15" action="ppaction://hlinksldjump"/>
          </p:cNvPr>
          <p:cNvSpPr/>
          <p:nvPr/>
        </p:nvSpPr>
        <p:spPr>
          <a:xfrm>
            <a:off x="84966" y="271404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16" action="ppaction://hlinksldjump"/>
          </p:cNvPr>
          <p:cNvSpPr/>
          <p:nvPr/>
        </p:nvSpPr>
        <p:spPr>
          <a:xfrm>
            <a:off x="885438" y="268269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17" action="ppaction://hlinksldjump"/>
          </p:cNvPr>
          <p:cNvSpPr/>
          <p:nvPr/>
        </p:nvSpPr>
        <p:spPr>
          <a:xfrm>
            <a:off x="1769443" y="268269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18" action="ppaction://hlinksldjump"/>
          </p:cNvPr>
          <p:cNvSpPr/>
          <p:nvPr/>
        </p:nvSpPr>
        <p:spPr>
          <a:xfrm>
            <a:off x="2585533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19" action="ppaction://hlinksldjump"/>
          </p:cNvPr>
          <p:cNvSpPr/>
          <p:nvPr/>
        </p:nvSpPr>
        <p:spPr>
          <a:xfrm>
            <a:off x="3386005" y="2714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0" action="ppaction://hlinksldjump"/>
          </p:cNvPr>
          <p:cNvSpPr/>
          <p:nvPr/>
        </p:nvSpPr>
        <p:spPr>
          <a:xfrm>
            <a:off x="4258072" y="27217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1" action="ppaction://hlinksldjump"/>
          </p:cNvPr>
          <p:cNvSpPr/>
          <p:nvPr/>
        </p:nvSpPr>
        <p:spPr>
          <a:xfrm>
            <a:off x="5058544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2" action="ppaction://hlinksldjump"/>
          </p:cNvPr>
          <p:cNvSpPr/>
          <p:nvPr/>
        </p:nvSpPr>
        <p:spPr>
          <a:xfrm>
            <a:off x="5904148" y="181831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20"/>
          <a:stretch/>
        </p:blipFill>
        <p:spPr>
          <a:xfrm>
            <a:off x="4932040" y="3356993"/>
            <a:ext cx="2592288" cy="3501008"/>
          </a:xfrm>
          <a:prstGeom prst="rect">
            <a:avLst/>
          </a:prstGeom>
        </p:spPr>
      </p:pic>
      <p:pic>
        <p:nvPicPr>
          <p:cNvPr id="7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251520" y="93595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13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4000"/>
    </mc:Choice>
    <mc:Fallback xmlns="">
      <p:transition advClick="0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6 -1.48148E-6 L 0.00104 0.3516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756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8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100000">
              <a:srgbClr val="5E9EFF"/>
            </a:gs>
            <a:gs pos="28000">
              <a:srgbClr val="85C2FF">
                <a:lumMod val="81000"/>
              </a:srgbClr>
            </a:gs>
            <a:gs pos="9000">
              <a:srgbClr val="C4D6EB"/>
            </a:gs>
            <a:gs pos="0">
              <a:srgbClr val="CCEC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14055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1404886" y="2594858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4102" y="222852"/>
            <a:ext cx="609600" cy="609600"/>
          </a:xfrm>
          <a:prstGeom prst="rect">
            <a:avLst/>
          </a:prstGeom>
        </p:spPr>
      </p:pic>
      <p:sp>
        <p:nvSpPr>
          <p:cNvPr id="11" name="Rectangle 10">
            <a:hlinkClick r:id="rId18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9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0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139753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782 -0.21875 L 0.00608 0.36088 " pathEditMode="relative" rAng="0" ptsTypes="AA">
                                      <p:cBhvr>
                                        <p:cTn id="8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2898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8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entr" presetSubtype="0" repeatCount="indefinite" fill="hold" grpId="0" nodeType="withEffect">
                                  <p:stCondLst>
                                    <p:cond delay="4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7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9272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1260870" y="2594857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2551897" y="2530923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1" name="Group 20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2" name="Rounded Rectangle 21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3" name="Right Arrow 22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27575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409094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2083174" y="2594857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3373354" y="2530208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65764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73888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2941097" y="2594857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4233150" y="2546829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531072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73888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3756592" y="3458790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5053642" y="3437437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531072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258459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51587" y1="21429" x2="51587" y2="214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0797" y="1696454"/>
            <a:ext cx="898403" cy="89840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sp>
        <p:nvSpPr>
          <p:cNvPr id="11" name="Rectangle 10">
            <a:hlinkClick r:id="rId26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27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8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9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5200" y="2566800"/>
            <a:ext cx="832985" cy="8460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5200" y="2563177"/>
            <a:ext cx="864000" cy="864000"/>
          </a:xfrm>
          <a:prstGeom prst="rect">
            <a:avLst/>
          </a:prstGeom>
        </p:spPr>
      </p:pic>
      <p:pic>
        <p:nvPicPr>
          <p:cNvPr id="10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4"/>
          <a:stretch>
            <a:fillRect/>
          </a:stretch>
        </p:blipFill>
        <p:spPr>
          <a:xfrm>
            <a:off x="393785" y="1022466"/>
            <a:ext cx="609600" cy="609600"/>
          </a:xfrm>
          <a:prstGeom prst="rect">
            <a:avLst/>
          </a:prstGeom>
        </p:spPr>
      </p:pic>
      <p:pic>
        <p:nvPicPr>
          <p:cNvPr id="23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373704" y="1840855"/>
            <a:ext cx="609600" cy="6096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4557018" y="3449888"/>
            <a:ext cx="1436069" cy="1820512"/>
          </a:xfrm>
          <a:prstGeom prst="rect">
            <a:avLst/>
          </a:prstGeom>
        </p:spPr>
      </p:pic>
      <p:sp>
        <p:nvSpPr>
          <p:cNvPr id="15" name="Rectangle 14">
            <a:hlinkClick r:id="rId36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5876021" y="3457773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4" name="Group 23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5" name="Rounded Rectangle 24">
              <a:hlinkClick r:id="rId3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6" name="Right Arrow 25">
              <a:hlinkClick r:id="rId3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27" name="Weeheehee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395536" y="267493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072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11111E-6 4.44444E-6 L -0.00104 -0.08426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421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0.08426 L -0.00104 -0.00024 " pathEditMode="relative" rAng="0" ptsTypes="AA">
                                      <p:cBhvr>
                                        <p:cTn id="12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573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2" presetClass="entr" presetSubtype="0" repeatCount="indefinite" fill="hold" grpId="0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path" presetSubtype="0" repeatCount="15557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30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436249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99839" l="0" r="99538">
                        <a14:foregroundMark x1="42000" y1="44032" x2="42000" y2="44032"/>
                        <a14:foregroundMark x1="58154" y1="45000" x2="58154" y2="4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1881" y="1749655"/>
            <a:ext cx="830322" cy="792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sp>
        <p:nvSpPr>
          <p:cNvPr id="11" name="Rectangle 10">
            <a:hlinkClick r:id="rId26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27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8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9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2938" y="2575531"/>
            <a:ext cx="832985" cy="8460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2938" y="2566531"/>
            <a:ext cx="864000" cy="864000"/>
          </a:xfrm>
          <a:prstGeom prst="rect">
            <a:avLst/>
          </a:prstGeom>
        </p:spPr>
      </p:pic>
      <p:pic>
        <p:nvPicPr>
          <p:cNvPr id="10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4"/>
          <a:stretch>
            <a:fillRect/>
          </a:stretch>
        </p:blipFill>
        <p:spPr>
          <a:xfrm>
            <a:off x="393785" y="1022466"/>
            <a:ext cx="609600" cy="609600"/>
          </a:xfrm>
          <a:prstGeom prst="rect">
            <a:avLst/>
          </a:prstGeom>
        </p:spPr>
      </p:pic>
      <p:pic>
        <p:nvPicPr>
          <p:cNvPr id="23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373704" y="1840855"/>
            <a:ext cx="609600" cy="6096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5407200" y="3458846"/>
            <a:ext cx="1436069" cy="1820512"/>
          </a:xfrm>
          <a:prstGeom prst="rect">
            <a:avLst/>
          </a:prstGeom>
        </p:spPr>
      </p:pic>
      <p:sp>
        <p:nvSpPr>
          <p:cNvPr id="15" name="Rectangle 14">
            <a:hlinkClick r:id="rId36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6660232" y="3457773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5" name="Group 24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6" name="Rounded Rectangle 25">
              <a:hlinkClick r:id="rId3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7" name="Right Arrow 26">
              <a:hlinkClick r:id="rId3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22" name="Wahoo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399801" y="266508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047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11111E-6 4.44444E-6 L -0.00104 -0.08426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421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0.08426 L -0.00104 -0.00024 " pathEditMode="relative" rAng="0" ptsTypes="AA">
                                      <p:cBhvr>
                                        <p:cTn id="12" dur="1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166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2" presetClass="entr" presetSubtype="0" repeatCount="indefinite" fill="hold" grpId="0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path" presetSubtype="0" repeatCount="15557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30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2689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19602" y="3348000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19744" y="4814173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122275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82093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6254189" y="3444655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7546242" y="3472454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9159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82093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7080320" y="2594857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8372373" y="2594857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9159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5 - 9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82093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780" y="222852"/>
            <a:ext cx="2088232" cy="1781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237"/>
          <a:stretch/>
        </p:blipFill>
        <p:spPr>
          <a:xfrm rot="10800000">
            <a:off x="-35273" y="-1"/>
            <a:ext cx="2592288" cy="2594857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395536" y="222852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528" y="439394"/>
            <a:ext cx="2267744" cy="11244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7707931" y="2611424"/>
            <a:ext cx="1436069" cy="1820512"/>
          </a:xfrm>
          <a:prstGeom prst="rect">
            <a:avLst/>
          </a:prstGeom>
        </p:spPr>
      </p:pic>
      <p:sp>
        <p:nvSpPr>
          <p:cNvPr id="11" name="Rectangle 10">
            <a:hlinkClick r:id="rId17" action="ppaction://hlinksldjump"/>
          </p:cNvPr>
          <p:cNvSpPr/>
          <p:nvPr/>
        </p:nvSpPr>
        <p:spPr>
          <a:xfrm>
            <a:off x="1759138" y="270329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2" name="Rectangle 11">
            <a:hlinkClick r:id="rId18" action="ppaction://hlinksldjump"/>
          </p:cNvPr>
          <p:cNvSpPr/>
          <p:nvPr/>
        </p:nvSpPr>
        <p:spPr>
          <a:xfrm>
            <a:off x="2559610" y="269806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19" action="ppaction://hlinksldjump"/>
          </p:cNvPr>
          <p:cNvSpPr/>
          <p:nvPr/>
        </p:nvSpPr>
        <p:spPr>
          <a:xfrm>
            <a:off x="3432678" y="270806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4" name="Rectangle 13">
            <a:hlinkClick r:id="rId20" action="ppaction://hlinksldjump"/>
          </p:cNvPr>
          <p:cNvSpPr/>
          <p:nvPr/>
        </p:nvSpPr>
        <p:spPr>
          <a:xfrm>
            <a:off x="4233150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5" name="Rectangle 14">
            <a:hlinkClick r:id="rId21" action="ppaction://hlinksldjump"/>
          </p:cNvPr>
          <p:cNvSpPr/>
          <p:nvPr/>
        </p:nvSpPr>
        <p:spPr>
          <a:xfrm>
            <a:off x="5053642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2" action="ppaction://hlinksldjump"/>
          </p:cNvPr>
          <p:cNvSpPr/>
          <p:nvPr/>
        </p:nvSpPr>
        <p:spPr>
          <a:xfrm>
            <a:off x="5876021" y="352168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3" action="ppaction://hlinksldjump"/>
          </p:cNvPr>
          <p:cNvSpPr/>
          <p:nvPr/>
        </p:nvSpPr>
        <p:spPr>
          <a:xfrm>
            <a:off x="6804248" y="354224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7604720" y="269084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8413502" y="267493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7" name="Oval 6"/>
          <p:cNvSpPr/>
          <p:nvPr/>
        </p:nvSpPr>
        <p:spPr>
          <a:xfrm>
            <a:off x="8855968" y="2276872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26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26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9159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7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68316 -0.24444 L -0.52309 -0.00694 C -0.48924 0.047 -0.43906 0.07639 -0.38663 0.07639 C -0.32691 0.07639 -0.27917 0.047 -0.24549 -0.00694 L -0.08455 -0.24444 " pathEditMode="relative" rAng="0" ptsTypes="FffFF">
                                      <p:cBhvr>
                                        <p:cTn id="13" dur="7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31" y="1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57501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-286495" y="2590784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943980" y="2610969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19" name="Group 1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0" name="Rounded Rectangle 19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1" name="Right Arrow 20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64671595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10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-286495" y="2590784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943980" y="2610969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438632" y="2590784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1727684" y="2610969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1263723" y="2604540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2555776" y="2604540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135944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2667" y1="30667" x2="12667" y2="30667"/>
                        <a14:foregroundMark x1="50667" y1="18500" x2="50667" y2="18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1491" y="0"/>
            <a:ext cx="871444" cy="87144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1491" y="850982"/>
            <a:ext cx="832985" cy="8460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1491" y="841982"/>
            <a:ext cx="864000" cy="864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25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26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7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8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9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30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31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32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3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34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2127819" y="1728563"/>
            <a:ext cx="1436069" cy="1820512"/>
          </a:xfrm>
          <a:prstGeom prst="rect">
            <a:avLst/>
          </a:prstGeom>
        </p:spPr>
      </p:pic>
      <p:sp>
        <p:nvSpPr>
          <p:cNvPr id="18" name="Oval 17"/>
          <p:cNvSpPr/>
          <p:nvPr/>
        </p:nvSpPr>
        <p:spPr>
          <a:xfrm>
            <a:off x="3419872" y="1771538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5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6"/>
          <a:stretch>
            <a:fillRect/>
          </a:stretch>
        </p:blipFill>
        <p:spPr>
          <a:xfrm>
            <a:off x="251520" y="1087382"/>
            <a:ext cx="609600" cy="609600"/>
          </a:xfrm>
          <a:prstGeom prst="rect">
            <a:avLst/>
          </a:prstGeom>
        </p:spPr>
      </p:pic>
      <p:pic>
        <p:nvPicPr>
          <p:cNvPr id="23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22210" y="1864377"/>
            <a:ext cx="609600" cy="609600"/>
          </a:xfrm>
          <a:prstGeom prst="rect">
            <a:avLst/>
          </a:prstGeom>
        </p:spPr>
      </p:pic>
      <p:grpSp>
        <p:nvGrpSpPr>
          <p:cNvPr id="24" name="Group 23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5" name="Rounded Rectangle 24">
              <a:hlinkClick r:id="rId38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6" name="Right Arrow 25">
              <a:hlinkClick r:id="rId38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17" name="Let's A Go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9"/>
          <a:stretch>
            <a:fillRect/>
          </a:stretch>
        </p:blipFill>
        <p:spPr>
          <a:xfrm>
            <a:off x="1082080" y="16255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11111E-6 4.44444E-6 L -0.00104 -0.08426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421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0.08426 L -0.00104 -0.00024 " pathEditMode="relative" rAng="0" ptsTypes="AA">
                                      <p:cBhvr>
                                        <p:cTn id="12" dur="17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399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2" presetClass="entr" presetSubtype="0" repeatCount="indefinite" fill="hold" grpId="0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30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2978852" y="1728563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4283968" y="1784601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19" name="Group 1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0" name="Rounded Rectangle 19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1" name="Right Arrow 20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3792387" y="1750628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5084440" y="1720361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19" name="Group 1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0" name="Rounded Rectangle 19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1" name="Right Arrow 20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794636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38510" y="3348000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36125" y="4814173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8104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4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4621986" y="2590784"/>
            <a:ext cx="1436069" cy="182051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18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19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0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1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2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3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4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5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6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Oval 17"/>
          <p:cNvSpPr/>
          <p:nvPr/>
        </p:nvSpPr>
        <p:spPr>
          <a:xfrm>
            <a:off x="5884912" y="2636913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19" name="Group 1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0" name="Rounded Rectangle 19">
              <a:hlinkClick r:id="rId2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1" name="Right Arrow 20">
              <a:hlinkClick r:id="rId2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8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entr" presetSubtype="0" repeatCount="indefinite" fill="hold" grpId="0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6051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10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3" name="Picture 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760" y="846771"/>
            <a:ext cx="871225" cy="871225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9790" y="1715218"/>
            <a:ext cx="832985" cy="8460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4282" y="1699177"/>
            <a:ext cx="864000" cy="864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32612" y1="34003" x2="32612" y2="34003"/>
                        <a14:foregroundMark x1="31994" y1="45286" x2="17929" y2="36321"/>
                        <a14:foregroundMark x1="13601" y1="45750" x2="13601" y2="45750"/>
                        <a14:foregroundMark x1="21175" y1="45750" x2="21175" y2="45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203796"/>
            <a:ext cx="1106627" cy="1106627"/>
          </a:xfrm>
          <a:prstGeom prst="rect">
            <a:avLst/>
          </a:prstGeom>
        </p:spPr>
      </p:pic>
      <p:sp>
        <p:nvSpPr>
          <p:cNvPr id="8" name="Rectangle 7">
            <a:hlinkClick r:id="rId24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25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6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7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8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9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30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31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2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33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5433114" y="2600990"/>
            <a:ext cx="1436069" cy="1820512"/>
          </a:xfrm>
          <a:prstGeom prst="rect">
            <a:avLst/>
          </a:prstGeom>
        </p:spPr>
      </p:pic>
      <p:sp>
        <p:nvSpPr>
          <p:cNvPr id="18" name="Oval 17"/>
          <p:cNvSpPr/>
          <p:nvPr/>
        </p:nvSpPr>
        <p:spPr>
          <a:xfrm>
            <a:off x="6725167" y="2590784"/>
            <a:ext cx="288032" cy="288032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solidFill>
              <a:schemeClr val="bg1">
                <a:alpha val="66000"/>
              </a:schemeClr>
            </a:solidFill>
          </a:ln>
          <a:scene3d>
            <a:camera prst="orthographicFront"/>
            <a:lightRig rig="threePt" dir="t"/>
          </a:scene3d>
          <a:sp3d>
            <a:bevelT w="184150" h="127000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5" name="Coin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5"/>
          <a:stretch>
            <a:fillRect/>
          </a:stretch>
        </p:blipFill>
        <p:spPr>
          <a:xfrm>
            <a:off x="248335" y="1005623"/>
            <a:ext cx="609600" cy="609600"/>
          </a:xfrm>
          <a:prstGeom prst="rect">
            <a:avLst/>
          </a:prstGeom>
        </p:spPr>
      </p:pic>
      <p:pic>
        <p:nvPicPr>
          <p:cNvPr id="22" name="Hit Unbreakable Brick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6"/>
          <a:stretch>
            <a:fillRect/>
          </a:stretch>
        </p:blipFill>
        <p:spPr>
          <a:xfrm>
            <a:off x="248335" y="1796400"/>
            <a:ext cx="609600" cy="609600"/>
          </a:xfrm>
          <a:prstGeom prst="rect">
            <a:avLst/>
          </a:prstGeom>
        </p:spPr>
      </p:pic>
      <p:grpSp>
        <p:nvGrpSpPr>
          <p:cNvPr id="24" name="Group 23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5" name="Rounded Rectangle 24">
              <a:hlinkClick r:id="rId37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6" name="Right Arrow 25">
              <a:hlinkClick r:id="rId37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17" name="OkieDokie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1082080" y="26064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726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11111E-6 4.44444E-6 L -0.00104 -0.08426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421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0.08426 L -0.00104 -0.00024 " pathEditMode="relative" rAng="0" ptsTypes="AA">
                                      <p:cBhvr>
                                        <p:cTn id="12" dur="17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754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42" presetClass="entr" presetSubtype="0" repeatCount="indefinite" fill="hold" grpId="0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0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0486 4.81481E-6 C -1.19028 -0.01899 -1.171 -0.03704 -1.13281 -0.03704 C -1.08941 -0.03704 -1.07465 -0.01899 -1.06041 4.81481E-6 C -1.04114 0.02106 -1.02691 0.04189 -0.9783 0.04189 C -0.93489 0.04189 -0.92066 0.02106 -0.90139 4.81481E-6 C -0.89236 -0.01899 -0.87309 -0.03704 -0.82934 -0.03704 C -0.7908 -0.03704 -0.7717 -0.01899 -0.75659 4.81481E-6 C -0.74236 0.02106 -0.72309 0.04189 -0.67968 0.04189 C -0.63628 0.04189 -0.6026 4.81481E-6 -0.6026 0.00023 C -0.58837 -0.01899 -0.57343 -0.03704 -0.53073 -0.03704 C -0.48732 -0.03704 -0.47205 -0.01899 -0.45798 4.81481E-6 C -0.43854 0.02106 -0.42448 0.04189 -0.37604 0.04189 C -0.33229 0.04189 -0.31823 0.02106 -0.30399 4.81481E-6 C -0.28472 -0.01899 -0.27048 -0.03704 -0.22708 -0.03704 C -0.18854 -0.03704 -0.16944 -0.01899 -0.15434 4.81481E-6 C -0.13975 0.02106 -0.12066 0.04189 -0.07725 0.04189 C -0.03385 0.04189 -0.01944 0.02106 -2.5E-6 4.81481E-6 " pathEditMode="relative" rAng="0" ptsTypes="fffffffffffffffff">
                                      <p:cBhvr>
                                        <p:cTn id="35" dur="2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3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 showWhenStopped="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16754" y="29627"/>
            <a:ext cx="2088232" cy="1470025"/>
          </a:xfrm>
        </p:spPr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6 - 9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22909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6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tile tx="0" ty="0" sx="100000" sy="100000" flip="none" algn="tl"/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111" r="9580"/>
          <a:stretch/>
        </p:blipFill>
        <p:spPr>
          <a:xfrm>
            <a:off x="5967349" y="3425893"/>
            <a:ext cx="1436069" cy="1820512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0432" y="4884687"/>
            <a:ext cx="683568" cy="3082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b="60227"/>
          <a:stretch/>
        </p:blipFill>
        <p:spPr>
          <a:xfrm rot="5400000" flipV="1">
            <a:off x="7025669" y="3110870"/>
            <a:ext cx="2592288" cy="1644374"/>
          </a:xfrm>
          <a:prstGeom prst="rect">
            <a:avLst/>
          </a:prstGeom>
        </p:spPr>
      </p:pic>
      <p:pic>
        <p:nvPicPr>
          <p:cNvPr id="2" name="Underwater 0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251520" y="260648"/>
            <a:ext cx="609600" cy="609600"/>
          </a:xfrm>
          <a:prstGeom prst="rect">
            <a:avLst/>
          </a:prstGeom>
        </p:spPr>
      </p:pic>
      <p:sp>
        <p:nvSpPr>
          <p:cNvPr id="8" name="Rectangle 7">
            <a:hlinkClick r:id="rId19" action="ppaction://hlinksldjump"/>
          </p:cNvPr>
          <p:cNvSpPr/>
          <p:nvPr/>
        </p:nvSpPr>
        <p:spPr>
          <a:xfrm>
            <a:off x="107504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9" name="Rectangle 8">
            <a:hlinkClick r:id="rId20" action="ppaction://hlinksldjump"/>
          </p:cNvPr>
          <p:cNvSpPr/>
          <p:nvPr/>
        </p:nvSpPr>
        <p:spPr>
          <a:xfrm>
            <a:off x="907976" y="263881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0" name="Rectangle 9">
            <a:hlinkClick r:id="rId21" action="ppaction://hlinksldjump"/>
          </p:cNvPr>
          <p:cNvSpPr/>
          <p:nvPr/>
        </p:nvSpPr>
        <p:spPr>
          <a:xfrm>
            <a:off x="1691680" y="268884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1" name="Rectangle 10">
            <a:hlinkClick r:id="rId22" action="ppaction://hlinksldjump"/>
          </p:cNvPr>
          <p:cNvSpPr/>
          <p:nvPr/>
        </p:nvSpPr>
        <p:spPr>
          <a:xfrm>
            <a:off x="2555776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2" name="Rectangle 11">
            <a:hlinkClick r:id="rId23" action="ppaction://hlinksldjump"/>
          </p:cNvPr>
          <p:cNvSpPr/>
          <p:nvPr/>
        </p:nvSpPr>
        <p:spPr>
          <a:xfrm>
            <a:off x="3419872" y="17728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3" name="Rectangle 12">
            <a:hlinkClick r:id="rId24" action="ppaction://hlinksldjump"/>
          </p:cNvPr>
          <p:cNvSpPr/>
          <p:nvPr/>
        </p:nvSpPr>
        <p:spPr>
          <a:xfrm>
            <a:off x="4283968" y="186437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5" action="ppaction://hlinksldjump"/>
          </p:cNvPr>
          <p:cNvSpPr/>
          <p:nvPr/>
        </p:nvSpPr>
        <p:spPr>
          <a:xfrm>
            <a:off x="5084440" y="2687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6" action="ppaction://hlinksldjump"/>
          </p:cNvPr>
          <p:cNvSpPr/>
          <p:nvPr/>
        </p:nvSpPr>
        <p:spPr>
          <a:xfrm>
            <a:off x="5884912" y="268762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7" action="ppaction://hlinksldjump"/>
          </p:cNvPr>
          <p:cNvSpPr/>
          <p:nvPr/>
        </p:nvSpPr>
        <p:spPr>
          <a:xfrm>
            <a:off x="6685384" y="3501040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8"/>
          <a:stretch>
            <a:fillRect/>
          </a:stretch>
        </p:blipFill>
        <p:spPr>
          <a:xfrm>
            <a:off x="251520" y="100562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33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4000"/>
    </mc:Choice>
    <mc:Fallback xmlns="">
      <p:transition advClick="0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61111E-6 4.07407E-6 L 0.2493 -0.05857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65" y="-294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8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71443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93401" y="5013176"/>
            <a:ext cx="1944586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pic>
        <p:nvPicPr>
          <p:cNvPr id="5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7"/>
          <a:stretch>
            <a:fillRect/>
          </a:stretch>
        </p:blipFill>
        <p:spPr>
          <a:xfrm>
            <a:off x="291828" y="96396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8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9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30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1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2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3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4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0" name="Group 1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1" name="Rounded Rectangle 2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2" name="Right Arrow 2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64901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88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5 -0.13311 L -0.00105 -0.38311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497401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23952" y="2403635"/>
            <a:ext cx="1397725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5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6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7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8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9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0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1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1" name="Group 20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2" name="Rounded Rectangle 21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3" name="Right Arrow 22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961702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30463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845517" y="3354968"/>
            <a:ext cx="1397725" cy="194458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7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8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9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1" name="Group 20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2" name="Rounded Rectangle 21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3" name="Right Arrow 22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8" dur="1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30463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552392" y="3316153"/>
            <a:ext cx="1397725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7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8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9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8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30463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425725" y="3363104"/>
            <a:ext cx="1397725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7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8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9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8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37932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2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4" name="Picture 23"/>
          <p:cNvPicPr>
            <a:picLocks noChangeAspect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99839" l="0" r="99538">
                        <a14:foregroundMark x1="42000" y1="44032" x2="42000" y2="44032"/>
                        <a14:foregroundMark x1="58154" y1="45000" x2="58154" y2="4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0830" y="1759184"/>
            <a:ext cx="830322" cy="7920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8167" y="2569184"/>
            <a:ext cx="832985" cy="8460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7299" y="2551184"/>
            <a:ext cx="864000" cy="864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1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1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3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34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35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36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7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8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9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40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41" cstate="print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6223877" y="3375928"/>
            <a:ext cx="1335522" cy="1944586"/>
          </a:xfrm>
          <a:prstGeom prst="rect">
            <a:avLst/>
          </a:prstGeom>
        </p:spPr>
      </p:pic>
      <p:pic>
        <p:nvPicPr>
          <p:cNvPr id="5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3"/>
          <a:stretch>
            <a:fillRect/>
          </a:stretch>
        </p:blipFill>
        <p:spPr>
          <a:xfrm>
            <a:off x="291828" y="872716"/>
            <a:ext cx="609600" cy="609600"/>
          </a:xfrm>
          <a:prstGeom prst="rect">
            <a:avLst/>
          </a:prstGeom>
        </p:spPr>
      </p:pic>
      <p:pic>
        <p:nvPicPr>
          <p:cNvPr id="7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44"/>
          <a:stretch>
            <a:fillRect/>
          </a:stretch>
        </p:blipFill>
        <p:spPr>
          <a:xfrm>
            <a:off x="289608" y="1586384"/>
            <a:ext cx="609600" cy="6096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4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4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9" name="Let's Have Fun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834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25" dur="1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10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30463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064660" y="3350404"/>
            <a:ext cx="1397725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7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8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9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8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78770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3" name="Pipe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179512" y="946314"/>
            <a:ext cx="609600" cy="6096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19744" y="4814173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8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9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30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32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33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34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35" cstate="print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0" b="100000" l="0" r="100000">
                        <a14:foregroundMark x1="12667" y1="30667" x2="12667" y2="30667"/>
                        <a14:foregroundMark x1="50667" y1="18500" x2="50667" y2="18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938" y="1718942"/>
            <a:ext cx="871444" cy="871444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292" y="2556000"/>
            <a:ext cx="850708" cy="8640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2000" y="2556000"/>
            <a:ext cx="864000" cy="864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6264188" y="3343754"/>
            <a:ext cx="1335522" cy="1944586"/>
          </a:xfrm>
          <a:prstGeom prst="rect">
            <a:avLst/>
          </a:prstGeom>
        </p:spPr>
      </p:pic>
      <p:pic>
        <p:nvPicPr>
          <p:cNvPr id="8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40"/>
          <a:stretch>
            <a:fillRect/>
          </a:stretch>
        </p:blipFill>
        <p:spPr>
          <a:xfrm>
            <a:off x="179512" y="1733135"/>
            <a:ext cx="609600" cy="609600"/>
          </a:xfrm>
          <a:prstGeom prst="rect">
            <a:avLst/>
          </a:prstGeom>
        </p:spPr>
      </p:pic>
      <p:pic>
        <p:nvPicPr>
          <p:cNvPr id="11" name="Hit Unbreakable Brick.mp3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1"/>
          <a:stretch>
            <a:fillRect/>
          </a:stretch>
        </p:blipFill>
        <p:spPr>
          <a:xfrm>
            <a:off x="1429277" y="207143"/>
            <a:ext cx="609600" cy="609600"/>
          </a:xfrm>
          <a:prstGeom prst="rect">
            <a:avLst/>
          </a:prstGeom>
        </p:spPr>
      </p:pic>
      <p:pic>
        <p:nvPicPr>
          <p:cNvPr id="24" name="Wahoo.wav">
            <a:hlinkClick r:id="" action="ppaction://media"/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42"/>
          <a:stretch>
            <a:fillRect/>
          </a:stretch>
        </p:blipFill>
        <p:spPr>
          <a:xfrm>
            <a:off x="1429277" y="1039544"/>
            <a:ext cx="609600" cy="6096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7" name="Rounded Rectangle 26">
              <a:hlinkClick r:id="rId43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8" name="Right Arrow 27">
              <a:hlinkClick r:id="rId43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615497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166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25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7 - 7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304630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100000" l="0" r="99400">
                        <a14:foregroundMark x1="23600" y1="4500" x2="48200" y2="19625"/>
                        <a14:foregroundMark x1="48200" y1="19625" x2="74800" y2="7625"/>
                        <a14:foregroundMark x1="60600" y1="5750" x2="60600" y2="5750"/>
                        <a14:foregroundMark x1="58200" y1="9125" x2="58200" y2="9125"/>
                        <a14:foregroundMark x1="60000" y1="9625" x2="60000" y2="9625"/>
                        <a14:foregroundMark x1="52400" y1="14125" x2="52400" y2="14125"/>
                        <a14:foregroundMark x1="44400" y1="12375" x2="44400" y2="12375"/>
                        <a14:foregroundMark x1="26200" y1="17375" x2="26200" y2="17375"/>
                        <a14:foregroundMark x1="37200" y1="22750" x2="37200" y2="22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5555"/>
          <a:stretch/>
        </p:blipFill>
        <p:spPr>
          <a:xfrm>
            <a:off x="1791009" y="4288984"/>
            <a:ext cx="2299780" cy="2371329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766615" y="3350238"/>
            <a:ext cx="1397725" cy="19445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9600" y1="12821" x2="89600" y2="12821"/>
                        <a14:foregroundMark x1="96800" y1="8547" x2="76800" y2="43162"/>
                        <a14:foregroundMark x1="81600" y1="40598" x2="84000" y2="91880"/>
                        <a14:foregroundMark x1="84000" y1="93162" x2="84000" y2="99573"/>
                        <a14:foregroundMark x1="89600" y1="93590" x2="89600" y2="99573"/>
                        <a14:foregroundMark x1="96000" y1="20940" x2="96000" y2="20940"/>
                        <a14:foregroundMark x1="96000" y1="21795" x2="89600" y2="25641"/>
                        <a14:foregroundMark x1="82400" y1="25214" x2="10400" y2="25214"/>
                        <a14:foregroundMark x1="3200" y1="20513" x2="3200" y2="1709"/>
                        <a14:foregroundMark x1="3200" y1="1709" x2="95200" y2="4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6220"/>
          <a:stretch/>
        </p:blipFill>
        <p:spPr>
          <a:xfrm>
            <a:off x="1597844" y="4221089"/>
            <a:ext cx="2592288" cy="263691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27297" y="1624484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291828" y="188640"/>
            <a:ext cx="609600" cy="609600"/>
          </a:xfrm>
          <a:prstGeom prst="rect">
            <a:avLst/>
          </a:prstGeom>
        </p:spPr>
      </p:pic>
      <p:sp>
        <p:nvSpPr>
          <p:cNvPr id="13" name="Rectangle 12">
            <a:hlinkClick r:id="rId27" action="ppaction://hlinksldjump"/>
          </p:cNvPr>
          <p:cNvSpPr/>
          <p:nvPr/>
        </p:nvSpPr>
        <p:spPr>
          <a:xfrm>
            <a:off x="3419872" y="262933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8" action="ppaction://hlinksldjump"/>
          </p:cNvPr>
          <p:cNvSpPr/>
          <p:nvPr/>
        </p:nvSpPr>
        <p:spPr>
          <a:xfrm>
            <a:off x="4220344" y="3528328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9" action="ppaction://hlinksldjump"/>
          </p:cNvPr>
          <p:cNvSpPr/>
          <p:nvPr/>
        </p:nvSpPr>
        <p:spPr>
          <a:xfrm>
            <a:off x="5020816" y="353301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30" action="ppaction://hlinksldjump"/>
          </p:cNvPr>
          <p:cNvSpPr/>
          <p:nvPr/>
        </p:nvSpPr>
        <p:spPr>
          <a:xfrm>
            <a:off x="5940152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1" action="ppaction://hlinksldjump"/>
          </p:cNvPr>
          <p:cNvSpPr/>
          <p:nvPr/>
        </p:nvSpPr>
        <p:spPr>
          <a:xfrm>
            <a:off x="6740624" y="35375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2" action="ppaction://hlinksldjump"/>
          </p:cNvPr>
          <p:cNvSpPr/>
          <p:nvPr/>
        </p:nvSpPr>
        <p:spPr>
          <a:xfrm>
            <a:off x="7617747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3" action="ppaction://hlinksldjump"/>
          </p:cNvPr>
          <p:cNvSpPr/>
          <p:nvPr/>
        </p:nvSpPr>
        <p:spPr>
          <a:xfrm>
            <a:off x="8397102" y="354185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34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34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577238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7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1.85185E-6 L -0.00209 -0.35 C 0.00017 -0.37639 0.00173 -0.05996 0.00225 -0.00116 C 0.00278 0.05764 0.00139 0.00231 0.00087 0.00254 L -0.00052 0.00069 " pathEditMode="relative" rAng="0" ptsTypes="FfaFF">
                                      <p:cBhvr>
                                        <p:cTn id="8" dur="1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5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94391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87694" y="3383856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97888539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531906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160376" y="3369020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671034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31540" y="3369020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323399" y="3379110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069793" y="3346106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8 - 5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554840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4" name="Picture 33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51587" y1="21429" x2="51587" y2="2142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8644" y="1696454"/>
            <a:ext cx="898403" cy="89840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8555" y="2554516"/>
            <a:ext cx="832985" cy="84600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5845" y="2557763"/>
            <a:ext cx="864000" cy="864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8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32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33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34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35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6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7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8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9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40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41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40" action="ppaction://hlinksldjump"/>
          </p:cNvPr>
          <p:cNvSpPr/>
          <p:nvPr/>
        </p:nvSpPr>
        <p:spPr>
          <a:xfrm>
            <a:off x="754648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Hit Unbreakable Brick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42"/>
          <a:stretch>
            <a:fillRect/>
          </a:stretch>
        </p:blipFill>
        <p:spPr>
          <a:xfrm>
            <a:off x="1154088" y="872716"/>
            <a:ext cx="609600" cy="609600"/>
          </a:xfrm>
          <a:prstGeom prst="rect">
            <a:avLst/>
          </a:prstGeom>
        </p:spPr>
      </p:pic>
      <p:pic>
        <p:nvPicPr>
          <p:cNvPr id="35" name="ItemSprout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2"/>
          <a:stretch>
            <a:fillRect/>
          </a:stretch>
        </p:blipFill>
        <p:spPr>
          <a:xfrm>
            <a:off x="1160276" y="1577061"/>
            <a:ext cx="609600" cy="6096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43" cstate="print">
            <a:extLst>
              <a:ext uri="{BEBA8EAE-BF5A-486C-A8C5-ECC9F3942E4B}">
                <a14:imgProps xmlns:a14="http://schemas.microsoft.com/office/drawing/2010/main">
                  <a14:imgLayer r:embed="rId44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2905827" y="3368597"/>
            <a:ext cx="1335522" cy="1944586"/>
          </a:xfrm>
          <a:prstGeom prst="rect">
            <a:avLst/>
          </a:prstGeom>
        </p:spPr>
      </p:pic>
      <p:grpSp>
        <p:nvGrpSpPr>
          <p:cNvPr id="37" name="Group 36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8" name="Rounded Rectangle 37">
              <a:hlinkClick r:id="rId4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9" name="Right Arrow 38">
              <a:hlinkClick r:id="rId4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17" name="Super Duper.wav">
            <a:hlinkClick r:id="" action="ppaction://media"/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46"/>
          <a:stretch>
            <a:fillRect/>
          </a:stretch>
        </p:blipFill>
        <p:spPr>
          <a:xfrm>
            <a:off x="1954560" y="3285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40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35" presetClass="path" presetSubtype="0" repeatCount="indefinite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25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1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20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2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30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 showWhenStopped="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100000" showWhenStopped="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100000" showWhenStopped="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100000" showWhenStopped="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100000" showWhenStopped="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10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 showWhenStopped="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  <p:audio>
              <p:cMediaNode vol="100000" showWhenStopped="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3834124" y="2510410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589810" y="1636349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8 - 8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424856" y="1627221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720928" y="37084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1 - 6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6764158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652" r="17157"/>
          <a:stretch/>
        </p:blipFill>
        <p:spPr>
          <a:xfrm flipH="1">
            <a:off x="7158445" y="3343754"/>
            <a:ext cx="1345474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19744" y="4814319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2" name="Group 2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3" name="Rounded Rectangle 22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4" name="Right Arrow 23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2726316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8 - 9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271408" y="1636349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568528" y="35418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8 - 10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193701" y="3389414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593000" y="357714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8 - 11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73338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7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8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9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6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946" y="1638300"/>
            <a:ext cx="2533650" cy="3581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4088" y="188640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152" y="3630646"/>
            <a:ext cx="1075652" cy="75847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8500" y1="74500" x2="48500" y2="74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8000" y="3429000"/>
            <a:ext cx="1905000" cy="1905000"/>
          </a:xfrm>
          <a:prstGeom prst="rect">
            <a:avLst/>
          </a:prstGeom>
        </p:spPr>
      </p:pic>
      <p:pic>
        <p:nvPicPr>
          <p:cNvPr id="8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32859"/>
            <a:ext cx="609600" cy="609600"/>
          </a:xfrm>
          <a:prstGeom prst="rect">
            <a:avLst/>
          </a:prstGeom>
        </p:spPr>
      </p:pic>
      <p:pic>
        <p:nvPicPr>
          <p:cNvPr id="12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567916"/>
            <a:ext cx="609600" cy="609600"/>
          </a:xfrm>
          <a:prstGeom prst="rect">
            <a:avLst/>
          </a:prstGeom>
        </p:spPr>
      </p:pic>
      <p:pic>
        <p:nvPicPr>
          <p:cNvPr id="13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239" y="1147658"/>
            <a:ext cx="609600" cy="609600"/>
          </a:xfrm>
          <a:prstGeom prst="rect">
            <a:avLst/>
          </a:prstGeom>
        </p:spPr>
      </p:pic>
      <p:pic>
        <p:nvPicPr>
          <p:cNvPr id="14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1739280"/>
            <a:ext cx="609600" cy="609600"/>
          </a:xfrm>
          <a:prstGeom prst="rect">
            <a:avLst/>
          </a:prstGeom>
        </p:spPr>
      </p:pic>
      <p:pic>
        <p:nvPicPr>
          <p:cNvPr id="15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303713" y="2249716"/>
            <a:ext cx="609600" cy="609600"/>
          </a:xfrm>
          <a:prstGeom prst="rect">
            <a:avLst/>
          </a:prstGeom>
        </p:spPr>
      </p:pic>
      <p:pic>
        <p:nvPicPr>
          <p:cNvPr id="16" name="bomb-omb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291828" y="2825931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892564" y="3389414"/>
            <a:ext cx="1397725" cy="1944586"/>
          </a:xfrm>
          <a:prstGeom prst="rect">
            <a:avLst/>
          </a:prstGeom>
        </p:spPr>
      </p:pic>
      <p:sp>
        <p:nvSpPr>
          <p:cNvPr id="18" name="Rectangle 17">
            <a:hlinkClick r:id="rId24" action="ppaction://hlinksldjump"/>
          </p:cNvPr>
          <p:cNvSpPr/>
          <p:nvPr/>
        </p:nvSpPr>
        <p:spPr>
          <a:xfrm>
            <a:off x="107504" y="354185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5" action="ppaction://hlinksldjump"/>
          </p:cNvPr>
          <p:cNvSpPr/>
          <p:nvPr/>
        </p:nvSpPr>
        <p:spPr>
          <a:xfrm>
            <a:off x="913313" y="35718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6" action="ppaction://hlinksldjump"/>
          </p:cNvPr>
          <p:cNvSpPr/>
          <p:nvPr/>
        </p:nvSpPr>
        <p:spPr>
          <a:xfrm>
            <a:off x="1763688" y="35418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7" action="ppaction://hlinksldjump"/>
          </p:cNvPr>
          <p:cNvSpPr/>
          <p:nvPr/>
        </p:nvSpPr>
        <p:spPr>
          <a:xfrm>
            <a:off x="2564160" y="358093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3449642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29" action="ppaction://hlinksldjump"/>
          </p:cNvPr>
          <p:cNvSpPr/>
          <p:nvPr/>
        </p:nvSpPr>
        <p:spPr>
          <a:xfrm>
            <a:off x="4250114" y="268240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0" action="ppaction://hlinksldjump"/>
          </p:cNvPr>
          <p:cNvSpPr/>
          <p:nvPr/>
        </p:nvSpPr>
        <p:spPr>
          <a:xfrm>
            <a:off x="503992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1" action="ppaction://hlinksldjump"/>
          </p:cNvPr>
          <p:cNvSpPr/>
          <p:nvPr/>
        </p:nvSpPr>
        <p:spPr>
          <a:xfrm>
            <a:off x="5873863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6" name="Rectangle 25">
            <a:hlinkClick r:id="rId32" action="ppaction://hlinksldjump"/>
          </p:cNvPr>
          <p:cNvSpPr/>
          <p:nvPr/>
        </p:nvSpPr>
        <p:spPr>
          <a:xfrm>
            <a:off x="6691768" y="18079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7" name="Rectangle 26">
            <a:hlinkClick r:id="rId3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8" name="Rectangle 27">
            <a:hlinkClick r:id="rId34" action="ppaction://hlinksldjump"/>
          </p:cNvPr>
          <p:cNvSpPr/>
          <p:nvPr/>
        </p:nvSpPr>
        <p:spPr>
          <a:xfrm>
            <a:off x="8454983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9" name="Rectangle 28">
            <a:hlinkClick r:id="rId33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0" name="Group 29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1" name="Rounded Rectangle 30">
              <a:hlinkClick r:id="rId35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2" name="Right Arrow 31">
              <a:hlinkClick r:id="rId35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422220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3.33333E-6 -2.22222E-6 L -0.83836 -0.0006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27" y="-4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4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4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74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74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747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4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 showWhenStopped="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 showWhenStopped="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 showWhenStopped="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 showWhenStopped="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9 -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9208431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67323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146926235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10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9 - 1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267323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9 - 2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31540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9 - 3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269983" y="3365874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7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– 4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115431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9 - 5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931376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9 - 6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207789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29" name="Picture 2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12667" y1="30667" x2="12667" y2="30667"/>
                        <a14:foregroundMark x1="50667" y1="18500" x2="50667" y2="18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9391" y="1712358"/>
            <a:ext cx="871444" cy="87144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24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24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7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8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9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30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1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32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33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34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5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6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5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0147" y="2559686"/>
            <a:ext cx="832985" cy="8460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73" y="2559686"/>
            <a:ext cx="864000" cy="864000"/>
          </a:xfrm>
          <a:prstGeom prst="rect">
            <a:avLst/>
          </a:prstGeom>
        </p:spPr>
      </p:pic>
      <p:pic>
        <p:nvPicPr>
          <p:cNvPr id="2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251520" y="887502"/>
            <a:ext cx="609600" cy="609600"/>
          </a:xfrm>
          <a:prstGeom prst="rect">
            <a:avLst/>
          </a:prstGeom>
        </p:spPr>
      </p:pic>
      <p:pic>
        <p:nvPicPr>
          <p:cNvPr id="7" name="ItemSprout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238268" y="1701992"/>
            <a:ext cx="609600" cy="6096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3798777" y="3391801"/>
            <a:ext cx="1335522" cy="1944586"/>
          </a:xfrm>
          <a:prstGeom prst="rect">
            <a:avLst/>
          </a:prstGeom>
        </p:spPr>
      </p:pic>
      <p:sp>
        <p:nvSpPr>
          <p:cNvPr id="19" name="Rectangle 18">
            <a:hlinkClick r:id="rId41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32" name="Group 31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3" name="Rounded Rectangle 32">
              <a:hlinkClick r:id="rId4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4" name="Right Arrow 33">
              <a:hlinkClick r:id="rId4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8" name="Weeheehee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3"/>
          <a:stretch>
            <a:fillRect/>
          </a:stretch>
        </p:blipFill>
        <p:spPr>
          <a:xfrm>
            <a:off x="1139605" y="27790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8690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6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573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44" presetClass="path" presetSubtype="0" repeatCount="indefinite" accel="2000" fill="remove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25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remove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27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 showWhenStopped="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10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1 - 7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4271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37000" y1="31833" x2="37000" y2="31833"/>
                        <a14:foregroundMark x1="34000" y1="31500" x2="34000" y2="31500"/>
                        <a14:foregroundMark x1="32200" y1="36500" x2="31600" y2="2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0" y="3914611"/>
            <a:ext cx="1054621" cy="12655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1800" y="-315416"/>
            <a:ext cx="3020784" cy="2484273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32" y="511943"/>
            <a:ext cx="2024337" cy="1664802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2512" y="-27385"/>
            <a:ext cx="2320311" cy="1908209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79512" y="207143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60000" y="3343754"/>
            <a:ext cx="1944586" cy="194458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-41096" y="4814173"/>
            <a:ext cx="504056" cy="360040"/>
          </a:xfrm>
          <a:prstGeom prst="rect">
            <a:avLst/>
          </a:prstGeom>
          <a:solidFill>
            <a:srgbClr val="66CCFF"/>
          </a:solidFill>
          <a:ln>
            <a:solidFill>
              <a:srgbClr val="66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>
                        <a14:foregroundMark x1="11647" y1="12903" x2="10442" y2="97581"/>
                        <a14:foregroundMark x1="803" y1="3226" x2="803" y2="97581"/>
                        <a14:foregroundMark x1="2410" y1="37903" x2="2410" y2="82258"/>
                        <a14:foregroundMark x1="22892" y1="12097" x2="23695" y2="83871"/>
                        <a14:foregroundMark x1="75904" y1="33871" x2="95582" y2="23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728"/>
          <a:stretch/>
        </p:blipFill>
        <p:spPr>
          <a:xfrm>
            <a:off x="0" y="2634138"/>
            <a:ext cx="1547663" cy="2546018"/>
          </a:xfrm>
          <a:prstGeom prst="rect">
            <a:avLst/>
          </a:prstGeom>
        </p:spPr>
      </p:pic>
      <p:sp>
        <p:nvSpPr>
          <p:cNvPr id="7" name="Rectangle 6">
            <a:hlinkClick r:id="rId22" action="ppaction://hlinksldjump"/>
          </p:cNvPr>
          <p:cNvSpPr/>
          <p:nvPr/>
        </p:nvSpPr>
        <p:spPr>
          <a:xfrm>
            <a:off x="3419872" y="351197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4276172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5076644" y="350246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5940152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6740624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7599710" y="351062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8400182" y="3501007"/>
            <a:ext cx="648072" cy="15028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grpSp>
        <p:nvGrpSpPr>
          <p:cNvPr id="23" name="Group 22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8" name="Rounded Rectangle 7">
              <a:hlinkClick r:id="rId29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11" name="Right Arrow 10">
              <a:hlinkClick r:id="rId29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375545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4097 0.00254 L -1.15608 0.00254 " pathEditMode="relative" rAng="0" ptsTypes="AA">
                                      <p:cBhvr>
                                        <p:cTn id="8" dur="2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8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9 - 7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8977282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2" name="Picture 3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3935" y="1706746"/>
            <a:ext cx="871225" cy="87122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23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23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4" name="Rectangle 13">
            <a:hlinkClick r:id="rId26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7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8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9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30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31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32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33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4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5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4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3270" y="2566966"/>
            <a:ext cx="832985" cy="8460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3270" y="2566966"/>
            <a:ext cx="864000" cy="864000"/>
          </a:xfrm>
          <a:prstGeom prst="rect">
            <a:avLst/>
          </a:prstGeom>
        </p:spPr>
      </p:pic>
      <p:pic>
        <p:nvPicPr>
          <p:cNvPr id="2" name="Hit Unbreakable Brick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51520" y="887502"/>
            <a:ext cx="609600" cy="6096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657" r="16664"/>
          <a:stretch/>
        </p:blipFill>
        <p:spPr>
          <a:xfrm flipH="1">
            <a:off x="4618654" y="3391801"/>
            <a:ext cx="1335522" cy="1944586"/>
          </a:xfrm>
          <a:prstGeom prst="rect">
            <a:avLst/>
          </a:prstGeom>
        </p:spPr>
      </p:pic>
      <p:sp>
        <p:nvSpPr>
          <p:cNvPr id="19" name="Rectangle 18">
            <a:hlinkClick r:id="rId40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8" name="Coin.wav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245165" y="1587258"/>
            <a:ext cx="609600" cy="609600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33" name="Rounded Rectangle 32">
              <a:hlinkClick r:id="rId41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4" name="Right Arrow 33">
              <a:hlinkClick r:id="rId41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  <p:pic>
        <p:nvPicPr>
          <p:cNvPr id="7" name="Oh Yeah.wav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42"/>
          <a:stretch>
            <a:fillRect/>
          </a:stretch>
        </p:blipFill>
        <p:spPr>
          <a:xfrm>
            <a:off x="1139605" y="21940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398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77778E-6 3.33333E-6 L 0.004 -0.06621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33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6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 -0.05972 L 4.16667E-6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298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79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3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44" presetClass="path" presetSubtype="0" repeatCount="indefinite" accel="2000" fill="remove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30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remove" nodeType="withEffect">
                                  <p:stCondLst>
                                    <p:cond delay="3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3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10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 showWhenStopped="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100000" showWhenStopped="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9 - 8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5399763" y="336893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9 - 9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84885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6209790" y="337281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1000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9 - 10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164320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086854" y="337281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748223" y="36835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6" name="Group 25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8" name="Rounded Rectangle 27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29" name="Right Arrow 28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77434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0" eaLnBrk="1" latinLnBrk="0" hangingPunct="1"/>
            <a:r>
              <a:rPr lang="en-CA" dirty="0" smtClean="0"/>
              <a:t>Level</a:t>
            </a:r>
            <a:r>
              <a:rPr lang="en-CA" baseline="0" dirty="0" smtClean="0"/>
              <a:t> </a:t>
            </a:r>
            <a:r>
              <a:rPr lang="en-CA" sz="4400" kern="1200" baseline="0" dirty="0" smtClean="0">
                <a:solidFill>
                  <a:schemeClr val="tx1"/>
                </a:solidFill>
                <a:effectLst/>
                <a:latin typeface="+mj-lt"/>
                <a:ea typeface="+mj-ea"/>
                <a:cs typeface="+mj-cs"/>
              </a:rPr>
              <a:t>9 - 11</a:t>
            </a:r>
            <a:endParaRPr lang="en-CA" dirty="0">
              <a:effectLst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1643207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5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6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10" name="Picture 9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-315416"/>
            <a:ext cx="2889449" cy="2376264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91122" y="256412"/>
            <a:ext cx="801031" cy="8010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638" y="188640"/>
            <a:ext cx="2626771" cy="2160240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3" name="06 - Overworld BG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51520" y="186780"/>
            <a:ext cx="609600" cy="609600"/>
          </a:xfrm>
          <a:prstGeom prst="rect">
            <a:avLst/>
          </a:prstGeom>
        </p:spPr>
      </p:pic>
      <p:sp>
        <p:nvSpPr>
          <p:cNvPr id="27" name="Rectangle 26">
            <a:hlinkClick r:id="rId16" action="ppaction://hlinksldjump"/>
          </p:cNvPr>
          <p:cNvSpPr/>
          <p:nvPr/>
        </p:nvSpPr>
        <p:spPr>
          <a:xfrm>
            <a:off x="7568528" y="355600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>
                        <a14:foregroundMark x1="28714" y1="40342" x2="28714" y2="40342"/>
                        <a14:foregroundMark x1="45429" y1="19842" x2="45429" y2="19842"/>
                        <a14:foregroundMark x1="53857" y1="9593" x2="53857" y2="9593"/>
                        <a14:foregroundMark x1="51429" y1="7227" x2="51429" y2="7227"/>
                        <a14:foregroundMark x1="50000" y1="7753" x2="50000" y2="7753"/>
                        <a14:foregroundMark x1="66571" y1="18660" x2="66571" y2="18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2080" y="656928"/>
            <a:ext cx="1829419" cy="1988840"/>
          </a:xfrm>
          <a:prstGeom prst="rect">
            <a:avLst/>
          </a:prstGeom>
        </p:spPr>
      </p:pic>
      <p:sp>
        <p:nvSpPr>
          <p:cNvPr id="12" name="Rectangle 11">
            <a:hlinkClick r:id="rId16" action="ppaction://hlinksldjump"/>
          </p:cNvPr>
          <p:cNvSpPr/>
          <p:nvPr/>
        </p:nvSpPr>
        <p:spPr>
          <a:xfrm>
            <a:off x="756852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7891960" y="3372818"/>
            <a:ext cx="1397725" cy="1944586"/>
          </a:xfrm>
          <a:prstGeom prst="rect">
            <a:avLst/>
          </a:prstGeom>
        </p:spPr>
      </p:pic>
      <p:sp>
        <p:nvSpPr>
          <p:cNvPr id="14" name="Rectangle 13">
            <a:hlinkClick r:id="rId21" action="ppaction://hlinksldjump"/>
          </p:cNvPr>
          <p:cNvSpPr/>
          <p:nvPr/>
        </p:nvSpPr>
        <p:spPr>
          <a:xfrm>
            <a:off x="107504" y="3568513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5" name="Rectangle 14">
            <a:hlinkClick r:id="rId22" action="ppaction://hlinksldjump"/>
          </p:cNvPr>
          <p:cNvSpPr/>
          <p:nvPr/>
        </p:nvSpPr>
        <p:spPr>
          <a:xfrm>
            <a:off x="907976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3" action="ppaction://hlinksldjump"/>
          </p:cNvPr>
          <p:cNvSpPr/>
          <p:nvPr/>
        </p:nvSpPr>
        <p:spPr>
          <a:xfrm>
            <a:off x="1749205" y="355471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4" action="ppaction://hlinksldjump"/>
          </p:cNvPr>
          <p:cNvSpPr/>
          <p:nvPr/>
        </p:nvSpPr>
        <p:spPr>
          <a:xfrm>
            <a:off x="2549677" y="3554715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5" action="ppaction://hlinksldjump"/>
          </p:cNvPr>
          <p:cNvSpPr/>
          <p:nvPr/>
        </p:nvSpPr>
        <p:spPr>
          <a:xfrm>
            <a:off x="3384868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6" action="ppaction://hlinksldjump"/>
          </p:cNvPr>
          <p:cNvSpPr/>
          <p:nvPr/>
        </p:nvSpPr>
        <p:spPr>
          <a:xfrm>
            <a:off x="4329101" y="352368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0" name="Rectangle 19">
            <a:hlinkClick r:id="rId27" action="ppaction://hlinksldjump"/>
          </p:cNvPr>
          <p:cNvSpPr/>
          <p:nvPr/>
        </p:nvSpPr>
        <p:spPr>
          <a:xfrm>
            <a:off x="5075727" y="350682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1" name="Rectangle 20">
            <a:hlinkClick r:id="rId28" action="ppaction://hlinksldjump"/>
          </p:cNvPr>
          <p:cNvSpPr/>
          <p:nvPr/>
        </p:nvSpPr>
        <p:spPr>
          <a:xfrm>
            <a:off x="588275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2" name="Rectangle 21">
            <a:hlinkClick r:id="rId29" action="ppaction://hlinksldjump"/>
          </p:cNvPr>
          <p:cNvSpPr/>
          <p:nvPr/>
        </p:nvSpPr>
        <p:spPr>
          <a:xfrm>
            <a:off x="6797463" y="3554714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3" name="Rectangle 22">
            <a:hlinkClick r:id="rId30" action="ppaction://hlinksldjump"/>
          </p:cNvPr>
          <p:cNvSpPr/>
          <p:nvPr/>
        </p:nvSpPr>
        <p:spPr>
          <a:xfrm>
            <a:off x="7595823" y="353118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4" name="Rectangle 23">
            <a:hlinkClick r:id="rId31" action="ppaction://hlinksldjump"/>
          </p:cNvPr>
          <p:cNvSpPr/>
          <p:nvPr/>
        </p:nvSpPr>
        <p:spPr>
          <a:xfrm>
            <a:off x="8445137" y="3560359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25" name="Rectangle 24">
            <a:hlinkClick r:id="rId30" action="ppaction://hlinksldjump"/>
          </p:cNvPr>
          <p:cNvSpPr/>
          <p:nvPr/>
        </p:nvSpPr>
        <p:spPr>
          <a:xfrm>
            <a:off x="7595823" y="354314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grpSp>
        <p:nvGrpSpPr>
          <p:cNvPr id="28" name="Group 27"/>
          <p:cNvGrpSpPr/>
          <p:nvPr/>
        </p:nvGrpSpPr>
        <p:grpSpPr>
          <a:xfrm>
            <a:off x="8146499" y="6165304"/>
            <a:ext cx="771588" cy="522063"/>
            <a:chOff x="2576276" y="1970832"/>
            <a:chExt cx="771588" cy="522063"/>
          </a:xfrm>
        </p:grpSpPr>
        <p:sp>
          <p:nvSpPr>
            <p:cNvPr id="29" name="Rounded Rectangle 28">
              <a:hlinkClick r:id="rId32" action="ppaction://hlinksldjump"/>
            </p:cNvPr>
            <p:cNvSpPr/>
            <p:nvPr/>
          </p:nvSpPr>
          <p:spPr>
            <a:xfrm>
              <a:off x="2576276" y="1970832"/>
              <a:ext cx="771588" cy="522063"/>
            </a:xfrm>
            <a:prstGeom prst="roundRect">
              <a:avLst/>
            </a:prstGeom>
            <a:gradFill flip="none" rotWithShape="1">
              <a:gsLst>
                <a:gs pos="0">
                  <a:srgbClr val="ECF4E4"/>
                </a:gs>
                <a:gs pos="59000">
                  <a:srgbClr val="0CC410"/>
                </a:gs>
                <a:gs pos="100000">
                  <a:srgbClr val="02841B"/>
                </a:gs>
              </a:gsLst>
              <a:lin ang="2700000" scaled="1"/>
              <a:tileRect/>
            </a:gradFill>
            <a:ln w="85725" cap="sq" cmpd="sng">
              <a:gradFill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5400000" scaled="0"/>
              </a:gradFill>
              <a:prstDash val="solid"/>
              <a:round/>
            </a:ln>
            <a:effectLst>
              <a:outerShdw blurRad="50800" dist="38100" dir="2700000" sx="102000" sy="102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90500" contourW="6350" prstMaterial="dkEdge">
              <a:bevelT w="107950"/>
              <a:bevelB/>
              <a:contourClr>
                <a:schemeClr val="tx2">
                  <a:lumMod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31" name="Right Arrow 30">
              <a:hlinkClick r:id="rId32" action="ppaction://hlinksldjump"/>
            </p:cNvPr>
            <p:cNvSpPr/>
            <p:nvPr/>
          </p:nvSpPr>
          <p:spPr>
            <a:xfrm>
              <a:off x="2711881" y="2101347"/>
              <a:ext cx="538284" cy="261032"/>
            </a:xfrm>
            <a:prstGeom prst="rightArrow">
              <a:avLst/>
            </a:prstGeom>
            <a:gradFill flip="none" rotWithShape="1">
              <a:gsLst>
                <a:gs pos="0">
                  <a:schemeClr val="tx1">
                    <a:lumMod val="75000"/>
                  </a:schemeClr>
                </a:gs>
                <a:gs pos="50000">
                  <a:srgbClr val="1C1C1C"/>
                </a:gs>
                <a:gs pos="100000">
                  <a:srgbClr val="000000"/>
                </a:gs>
              </a:gsLst>
              <a:lin ang="2700000" scaled="1"/>
              <a:tileRect/>
            </a:gradFill>
            <a:ln>
              <a:gradFill flip="none" rotWithShape="1">
                <a:gsLst>
                  <a:gs pos="0">
                    <a:schemeClr val="tx1">
                      <a:lumMod val="75000"/>
                    </a:schemeClr>
                  </a:gs>
                  <a:gs pos="47000">
                    <a:srgbClr val="1C1C1C"/>
                  </a:gs>
                  <a:gs pos="100000">
                    <a:srgbClr val="000000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dirty="0"/>
            </a:p>
          </p:txBody>
        </p:sp>
      </p:grpSp>
    </p:spTree>
    <p:extLst>
      <p:ext uri="{BB962C8B-B14F-4D97-AF65-F5344CB8AC3E}">
        <p14:creationId xmlns:p14="http://schemas.microsoft.com/office/powerpoint/2010/main" val="3477434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4" presetClass="path" presetSubtype="0" repeatCount="indefinite" accel="2000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1.21597 1.47639 L -0.61736 0.24375 C -0.58663 0.15162 -0.5092 0.05672 -0.46233 0.0044 C -0.41545 -0.04791 -0.38716 -0.05879 -0.33611 -0.06967 C -0.26841 -0.06967 -0.19271 -0.06944 -0.15538 -0.06041 L 2.5E-6 -0.00023 " pathEditMode="relative" rAng="0" ptsTypes="FfafFF">
                                      <p:cBhvr>
                                        <p:cTn id="8" dur="2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99" y="-7731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remove" nodeType="withEffect">
                                  <p:stCondLst>
                                    <p:cond delay="2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-43200000">
                                      <p:cBhvr>
                                        <p:cTn id="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Start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112994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17162" y="3366165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61247725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20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10 - 1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882763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-317162" y="3366165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582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10 - 2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2568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489053" y="3366165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8900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10 - 3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2568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1196154" y="3373754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8900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CA" dirty="0" smtClean="0"/>
              <a:t>Level</a:t>
            </a:r>
            <a:r>
              <a:rPr lang="en-CA" baseline="0" dirty="0" smtClean="0"/>
              <a:t> 10 - 4</a:t>
            </a:r>
            <a:endParaRPr lang="en-CA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256856"/>
              </p:ext>
            </p:extLst>
          </p:nvPr>
        </p:nvGraphicFramePr>
        <p:xfrm>
          <a:off x="0" y="-18132"/>
          <a:ext cx="9144003" cy="6876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  <a:gridCol w="831273"/>
              </a:tblGrid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8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7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r>
                        <a:rPr lang="en-CA" dirty="0" smtClean="0"/>
                        <a:t>1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2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3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/>
                        <a:t>4</a:t>
                      </a:r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r>
                        <a:rPr lang="en-CA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CC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 dpi="0" rotWithShape="1">
                      <a:blip r:embed="rId7"/>
                      <a:srcRect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9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0"/>
                      <a:stretch>
                        <a:fillRect/>
                      </a:stretch>
                    </a:blipFill>
                  </a:tcPr>
                </a:tc>
              </a:tr>
              <a:tr h="859517"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4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3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1"/>
                      <a:stretch>
                        <a:fillRect/>
                      </a:stretch>
                    </a:blipFill>
                  </a:tcPr>
                </a:tc>
                <a:tc>
                  <a:txBody>
                    <a:bodyPr/>
                    <a:lstStyle/>
                    <a:p>
                      <a:endParaRPr lang="en-CA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blipFill>
                      <a:blip r:embed="rId12"/>
                      <a:stretch>
                        <a:fillRect/>
                      </a:stretch>
                    </a:blipFill>
                  </a:tcPr>
                </a:tc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0" r="100000">
                        <a14:foregroundMark x1="12844" y1="95413" x2="11468" y2="7339"/>
                        <a14:foregroundMark x1="4587" y1="94495" x2="5963" y2="1835"/>
                        <a14:foregroundMark x1="9633" y1="6422" x2="92661" y2="4587"/>
                        <a14:foregroundMark x1="92202" y1="4128" x2="89908" y2="99083"/>
                        <a14:foregroundMark x1="95413" y1="7798" x2="92661" y2="97706"/>
                        <a14:foregroundMark x1="96330" y1="75688" x2="96330" y2="99541"/>
                        <a14:foregroundMark x1="83486" y1="10092" x2="84862" y2="96330"/>
                        <a14:foregroundMark x1="70183" y1="10092" x2="71560" y2="97248"/>
                        <a14:foregroundMark x1="56881" y1="7339" x2="62844" y2="97248"/>
                        <a14:foregroundMark x1="45872" y1="9174" x2="33028" y2="99083"/>
                        <a14:foregroundMark x1="40367" y1="12844" x2="13761" y2="14679"/>
                        <a14:foregroundMark x1="16972" y1="55046" x2="16972" y2="98165"/>
                        <a14:foregroundMark x1="8257" y1="70642" x2="11468" y2="82569"/>
                        <a14:foregroundMark x1="88073" y1="70183" x2="90367" y2="81193"/>
                        <a14:backgroundMark x1="917" y1="9174" x2="917" y2="9174"/>
                        <a14:backgroundMark x1="98624" y1="9633" x2="98624" y2="96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9992" y="2513732"/>
            <a:ext cx="2652514" cy="26525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528" y="29448"/>
            <a:ext cx="3029484" cy="2491428"/>
          </a:xfrm>
          <a:prstGeom prst="rect">
            <a:avLst/>
          </a:prstGeom>
          <a:noFill/>
          <a:effectLst>
            <a:glow>
              <a:schemeClr val="accent1"/>
            </a:glow>
            <a:innerShdw blurRad="215900" dist="63500" dir="10800000">
              <a:prstClr val="black">
                <a:alpha val="50000"/>
              </a:prstClr>
            </a:innerShdw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424" y="0"/>
            <a:ext cx="1672576" cy="1952600"/>
          </a:xfrm>
          <a:prstGeom prst="rect">
            <a:avLst/>
          </a:prstGeom>
        </p:spPr>
      </p:pic>
      <p:pic>
        <p:nvPicPr>
          <p:cNvPr id="5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921100"/>
            <a:ext cx="609600" cy="609600"/>
          </a:xfrm>
          <a:prstGeom prst="rect">
            <a:avLst/>
          </a:prstGeom>
        </p:spPr>
      </p:pic>
      <p:pic>
        <p:nvPicPr>
          <p:cNvPr id="8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1647800"/>
            <a:ext cx="609600" cy="609600"/>
          </a:xfrm>
          <a:prstGeom prst="rect">
            <a:avLst/>
          </a:prstGeom>
        </p:spPr>
      </p:pic>
      <p:pic>
        <p:nvPicPr>
          <p:cNvPr id="9" name="Thwom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2513732"/>
            <a:ext cx="609600" cy="609600"/>
          </a:xfrm>
          <a:prstGeom prst="rect">
            <a:avLst/>
          </a:prstGeom>
        </p:spPr>
      </p:pic>
      <p:pic>
        <p:nvPicPr>
          <p:cNvPr id="7" name="06 - Overworld BGM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51520" y="62105"/>
            <a:ext cx="609600" cy="609600"/>
          </a:xfrm>
          <a:prstGeom prst="rect">
            <a:avLst/>
          </a:prstGeom>
        </p:spPr>
      </p:pic>
      <p:sp>
        <p:nvSpPr>
          <p:cNvPr id="12" name="Rectangle 11">
            <a:hlinkClick r:id="rId21" action="ppaction://hlinksldjump"/>
          </p:cNvPr>
          <p:cNvSpPr/>
          <p:nvPr/>
        </p:nvSpPr>
        <p:spPr>
          <a:xfrm>
            <a:off x="5004048" y="2996952"/>
            <a:ext cx="1656184" cy="21692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13" name="Rectangle 12">
            <a:hlinkClick r:id="rId21" action="ppaction://hlinksldjump"/>
          </p:cNvPr>
          <p:cNvSpPr/>
          <p:nvPr/>
        </p:nvSpPr>
        <p:spPr>
          <a:xfrm>
            <a:off x="5004000" y="3024000"/>
            <a:ext cx="1656184" cy="2124000"/>
          </a:xfrm>
          <a:prstGeom prst="rect">
            <a:avLst/>
          </a:prstGeom>
          <a:solidFill>
            <a:srgbClr val="1C1C1C"/>
          </a:solidFill>
          <a:ln>
            <a:solidFill>
              <a:srgbClr val="1C1C1C"/>
            </a:solidFill>
          </a:ln>
          <a:effectLst>
            <a:innerShdw blurRad="1016000" dist="381000" dir="7800000">
              <a:srgbClr val="000000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foregroundMark x1="47966" y1="13276" x2="47966" y2="13276"/>
                        <a14:foregroundMark x1="71306" y1="64240" x2="71306" y2="64240"/>
                        <a14:foregroundMark x1="72805" y1="71734" x2="74732" y2="58887"/>
                        <a14:foregroundMark x1="28480" y1="25268" x2="28480" y2="25268"/>
                        <a14:foregroundMark x1="25696" y1="19272" x2="25696" y2="192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448" r="14673"/>
          <a:stretch/>
        </p:blipFill>
        <p:spPr>
          <a:xfrm flipH="1">
            <a:off x="2062837" y="3367287"/>
            <a:ext cx="1397725" cy="1944586"/>
          </a:xfrm>
          <a:prstGeom prst="rect">
            <a:avLst/>
          </a:prstGeom>
        </p:spPr>
      </p:pic>
      <p:sp>
        <p:nvSpPr>
          <p:cNvPr id="15" name="Rectangle 14">
            <a:hlinkClick r:id="rId24" action="ppaction://hlinksldjump"/>
          </p:cNvPr>
          <p:cNvSpPr/>
          <p:nvPr/>
        </p:nvSpPr>
        <p:spPr>
          <a:xfrm>
            <a:off x="57665" y="3560357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6" name="Rectangle 15">
            <a:hlinkClick r:id="rId25" action="ppaction://hlinksldjump"/>
          </p:cNvPr>
          <p:cNvSpPr/>
          <p:nvPr/>
        </p:nvSpPr>
        <p:spPr>
          <a:xfrm>
            <a:off x="863880" y="356035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7" name="Rectangle 16">
            <a:hlinkClick r:id="rId26" action="ppaction://hlinksldjump"/>
          </p:cNvPr>
          <p:cNvSpPr/>
          <p:nvPr/>
        </p:nvSpPr>
        <p:spPr>
          <a:xfrm>
            <a:off x="1742920" y="3591866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8" name="Rectangle 17">
            <a:hlinkClick r:id="rId27" action="ppaction://hlinksldjump"/>
          </p:cNvPr>
          <p:cNvSpPr/>
          <p:nvPr/>
        </p:nvSpPr>
        <p:spPr>
          <a:xfrm>
            <a:off x="2543392" y="3538352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  <p:sp>
        <p:nvSpPr>
          <p:cNvPr id="19" name="Rectangle 18">
            <a:hlinkClick r:id="rId28" action="ppaction://hlinksldjump"/>
          </p:cNvPr>
          <p:cNvSpPr/>
          <p:nvPr/>
        </p:nvSpPr>
        <p:spPr>
          <a:xfrm>
            <a:off x="3474338" y="3538351"/>
            <a:ext cx="648072" cy="1493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8900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456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9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4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1.38889E-6 0.48357 L -0.00208 -1.11111E-6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2419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Motion origin="layout" path="M -0.00104 -1.11111E-6 L 1.38889E-6 0.4835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416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9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64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3.05556E-6 0.48357 L 0.00104 0.0007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241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Motion origin="layout" path="M 1.38889E-6 4.44444E-6 L -0.00104 0.482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241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9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Motion origin="layout" path="M 1.38889E-6 0.48357 L -0.00104 0.01042 " pathEditMode="relative" rAng="0" ptsTypes="AA">
                                      <p:cBhvr>
                                        <p:cTn id="2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36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o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 showWhenStopped="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 showWhenStopped="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3">
      <a:dk1>
        <a:srgbClr val="FFFFFF"/>
      </a:dk1>
      <a:lt1>
        <a:sysClr val="window" lastClr="FFFFFF"/>
      </a:lt1>
      <a:dk2>
        <a:srgbClr val="FFFFFF"/>
      </a:dk2>
      <a:lt2>
        <a:srgbClr val="FFFFFF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9870</TotalTime>
  <Words>3793</Words>
  <Application>Microsoft Office PowerPoint</Application>
  <PresentationFormat>On-screen Show (4:3)</PresentationFormat>
  <Paragraphs>1839</Paragraphs>
  <Slides>247</Slides>
  <Notes>0</Notes>
  <HiddenSlides>0</HiddenSlides>
  <MMClips>662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247</vt:i4>
      </vt:variant>
    </vt:vector>
  </HeadingPairs>
  <TitlesOfParts>
    <vt:vector size="248" baseType="lpstr">
      <vt:lpstr>Office Theme</vt:lpstr>
      <vt:lpstr>Title Screen</vt:lpstr>
      <vt:lpstr>Level 1 - Start</vt:lpstr>
      <vt:lpstr>Level 1 - 1</vt:lpstr>
      <vt:lpstr>Level 1 - 2</vt:lpstr>
      <vt:lpstr>Level 1 - 3</vt:lpstr>
      <vt:lpstr>Level 1 - 4</vt:lpstr>
      <vt:lpstr>Level 1 - 5</vt:lpstr>
      <vt:lpstr>Level 1 - 6</vt:lpstr>
      <vt:lpstr>Level 1 - 7</vt:lpstr>
      <vt:lpstr>Level 2 - Start</vt:lpstr>
      <vt:lpstr>Level 2 - 1</vt:lpstr>
      <vt:lpstr>Level 2 - 2</vt:lpstr>
      <vt:lpstr>Level 2 - 3</vt:lpstr>
      <vt:lpstr>Level 2 - 4</vt:lpstr>
      <vt:lpstr>Level 2 - 5</vt:lpstr>
      <vt:lpstr>Level 2 - 6</vt:lpstr>
      <vt:lpstr>Level 2 - 7</vt:lpstr>
      <vt:lpstr>Level 2 - 8</vt:lpstr>
      <vt:lpstr>Level 2 - 9</vt:lpstr>
      <vt:lpstr>Level 2 - 10</vt:lpstr>
      <vt:lpstr>Level 2 - 11</vt:lpstr>
      <vt:lpstr>Level 3 - Start</vt:lpstr>
      <vt:lpstr>Level 3 - 1</vt:lpstr>
      <vt:lpstr>Level 3 - 2</vt:lpstr>
      <vt:lpstr>Level 3 - 3</vt:lpstr>
      <vt:lpstr>Level 3 - 4</vt:lpstr>
      <vt:lpstr>Level 3 - 5</vt:lpstr>
      <vt:lpstr>Level 3 - 6</vt:lpstr>
      <vt:lpstr>Level 3 - 7</vt:lpstr>
      <vt:lpstr>Level 3 - 8</vt:lpstr>
      <vt:lpstr>Level 3 - 9</vt:lpstr>
      <vt:lpstr>Level 3 - 10</vt:lpstr>
      <vt:lpstr>Level 3 - 11</vt:lpstr>
      <vt:lpstr>Level 4 - Start</vt:lpstr>
      <vt:lpstr>Level 4 - 1</vt:lpstr>
      <vt:lpstr>Level 4 - 2</vt:lpstr>
      <vt:lpstr>Level 4 - 3</vt:lpstr>
      <vt:lpstr>Level 4 - 4</vt:lpstr>
      <vt:lpstr>Level 4 - 5</vt:lpstr>
      <vt:lpstr>Level 4 - 6</vt:lpstr>
      <vt:lpstr>Level 4 - 7</vt:lpstr>
      <vt:lpstr>Level 4 - 8</vt:lpstr>
      <vt:lpstr>Level 5 - Start</vt:lpstr>
      <vt:lpstr>Level 5 - 1</vt:lpstr>
      <vt:lpstr>Level 5 - 2</vt:lpstr>
      <vt:lpstr>Level 5 - 3</vt:lpstr>
      <vt:lpstr>Level 5 - 4</vt:lpstr>
      <vt:lpstr>Level 5 - 5</vt:lpstr>
      <vt:lpstr>Level 5 - 6</vt:lpstr>
      <vt:lpstr>Level 5 - 7</vt:lpstr>
      <vt:lpstr>Level 5 - 8</vt:lpstr>
      <vt:lpstr>Level 5 - 9</vt:lpstr>
      <vt:lpstr>Level 6 - Start</vt:lpstr>
      <vt:lpstr>Level 6 - 1</vt:lpstr>
      <vt:lpstr>Level 6 - 2</vt:lpstr>
      <vt:lpstr>Level 6 - 3</vt:lpstr>
      <vt:lpstr>Level 6 - 4</vt:lpstr>
      <vt:lpstr>Level 6 - 5</vt:lpstr>
      <vt:lpstr>Level 6 - 6</vt:lpstr>
      <vt:lpstr>Level 6 - 7</vt:lpstr>
      <vt:lpstr>Level 6 - 8</vt:lpstr>
      <vt:lpstr>Level 6 - 9</vt:lpstr>
      <vt:lpstr>Level 7 - Start</vt:lpstr>
      <vt:lpstr>Level 7 - 1</vt:lpstr>
      <vt:lpstr>Level 7 - 2</vt:lpstr>
      <vt:lpstr>Level 7 - 3</vt:lpstr>
      <vt:lpstr>Level 7 - 4</vt:lpstr>
      <vt:lpstr>Level 7 - 5</vt:lpstr>
      <vt:lpstr>Level 7 - 6</vt:lpstr>
      <vt:lpstr>Level 7 - 7</vt:lpstr>
      <vt:lpstr>Level 8 - Start</vt:lpstr>
      <vt:lpstr>Level 8 - 1</vt:lpstr>
      <vt:lpstr>Level 8 - 2</vt:lpstr>
      <vt:lpstr>Level 8 - 3</vt:lpstr>
      <vt:lpstr>Level 8 - 4</vt:lpstr>
      <vt:lpstr>Level 8 - 5</vt:lpstr>
      <vt:lpstr>Level 8 - 6</vt:lpstr>
      <vt:lpstr>Level 8 - 7</vt:lpstr>
      <vt:lpstr>Level 8 - 8</vt:lpstr>
      <vt:lpstr>Level 8 - 9</vt:lpstr>
      <vt:lpstr>Level 8 - 10</vt:lpstr>
      <vt:lpstr>Level 8 - 11</vt:lpstr>
      <vt:lpstr>Level 9 - Start</vt:lpstr>
      <vt:lpstr>Level 9 - 1</vt:lpstr>
      <vt:lpstr>Level 9 - 2</vt:lpstr>
      <vt:lpstr>Level 9 - 3</vt:lpstr>
      <vt:lpstr>Level 9 – 4</vt:lpstr>
      <vt:lpstr>Level 9 - 5</vt:lpstr>
      <vt:lpstr>Level 9 - 6</vt:lpstr>
      <vt:lpstr>Level 9 - 7</vt:lpstr>
      <vt:lpstr>Level 9 - 8</vt:lpstr>
      <vt:lpstr>Level 9 - 9</vt:lpstr>
      <vt:lpstr>Level 9 - 10</vt:lpstr>
      <vt:lpstr>Level 9 - 11</vt:lpstr>
      <vt:lpstr>Level 10 - Start</vt:lpstr>
      <vt:lpstr>Level 10 - 1</vt:lpstr>
      <vt:lpstr>Level 10 - 2</vt:lpstr>
      <vt:lpstr>Level 10 - 3</vt:lpstr>
      <vt:lpstr>Level 10 - 4</vt:lpstr>
      <vt:lpstr>Level 10 - 5</vt:lpstr>
      <vt:lpstr>Level 11 - Start</vt:lpstr>
      <vt:lpstr>Level 11 - 1</vt:lpstr>
      <vt:lpstr>Level 11 - 2</vt:lpstr>
      <vt:lpstr>Level 11 - 3</vt:lpstr>
      <vt:lpstr>Level 11 - 4</vt:lpstr>
      <vt:lpstr>Level 11 - 5</vt:lpstr>
      <vt:lpstr>Level 11 - 6</vt:lpstr>
      <vt:lpstr>Level 11 - 7</vt:lpstr>
      <vt:lpstr>Level 11 - 8</vt:lpstr>
      <vt:lpstr>Level 12 - Start</vt:lpstr>
      <vt:lpstr>Level 12 - 1</vt:lpstr>
      <vt:lpstr>Level 12 - 2</vt:lpstr>
      <vt:lpstr>Level 12 - 3</vt:lpstr>
      <vt:lpstr>Level 12 - 4</vt:lpstr>
      <vt:lpstr>Level 12 - 5</vt:lpstr>
      <vt:lpstr>Level 12 - 6</vt:lpstr>
      <vt:lpstr>Level 12 - 7</vt:lpstr>
      <vt:lpstr>Level 12 - 8</vt:lpstr>
      <vt:lpstr>Level 12 - 9</vt:lpstr>
      <vt:lpstr>Level 12 - 10</vt:lpstr>
      <vt:lpstr>Level 12 - 11</vt:lpstr>
      <vt:lpstr>Level 13 - Start</vt:lpstr>
      <vt:lpstr>Level 13 - 1</vt:lpstr>
      <vt:lpstr>Level 13 - 2</vt:lpstr>
      <vt:lpstr>Level 13 - 3</vt:lpstr>
      <vt:lpstr>Level 13 - 4</vt:lpstr>
      <vt:lpstr>Level 13 - 5</vt:lpstr>
      <vt:lpstr>Level 13 - 6</vt:lpstr>
      <vt:lpstr>Level 13 - 7</vt:lpstr>
      <vt:lpstr>Level 1 – Enemy 1</vt:lpstr>
      <vt:lpstr>Level 1 – Enemy 2</vt:lpstr>
      <vt:lpstr>Level 1 – Enemy 3</vt:lpstr>
      <vt:lpstr>Level 1 – Enemy 4</vt:lpstr>
      <vt:lpstr>Level 1 – Enemy 5</vt:lpstr>
      <vt:lpstr>Level 1 – Enemy 6</vt:lpstr>
      <vt:lpstr>Level 1 – Enemy 7</vt:lpstr>
      <vt:lpstr>Level 2 – Enemy 1 </vt:lpstr>
      <vt:lpstr>Level 2 – Enemy 2</vt:lpstr>
      <vt:lpstr>Level 2 – Enemy 3 </vt:lpstr>
      <vt:lpstr>Level 2 – Enemy 4 </vt:lpstr>
      <vt:lpstr>Level 2 – Enemy 5 </vt:lpstr>
      <vt:lpstr>Level 2 – Enemy 6 </vt:lpstr>
      <vt:lpstr>Level 2 – Enemy 7 </vt:lpstr>
      <vt:lpstr>Level 2 – Enemy 8 </vt:lpstr>
      <vt:lpstr>Level 2 – Enemy 9 </vt:lpstr>
      <vt:lpstr>Level 2 – Enemy 10 </vt:lpstr>
      <vt:lpstr>Level 2 – Enemy 1 1</vt:lpstr>
      <vt:lpstr>Level 3 – Enemy 1</vt:lpstr>
      <vt:lpstr>Level 3 – Enemy 2</vt:lpstr>
      <vt:lpstr>Level 3 – Enemy 3</vt:lpstr>
      <vt:lpstr>Level 3 – Enemy 4</vt:lpstr>
      <vt:lpstr>Level 3 – Enemy 5</vt:lpstr>
      <vt:lpstr>Level 3 – Enemy 6</vt:lpstr>
      <vt:lpstr>Level 3 – Enemy 7</vt:lpstr>
      <vt:lpstr>Level 3 – Enemy 8</vt:lpstr>
      <vt:lpstr>Level 3 – Enemy 9</vt:lpstr>
      <vt:lpstr>Level 3 – Enemy 10</vt:lpstr>
      <vt:lpstr>Level 3 – Enemy 11</vt:lpstr>
      <vt:lpstr>Level 4 – Enemy 1</vt:lpstr>
      <vt:lpstr>Level 4 – Enemy 2</vt:lpstr>
      <vt:lpstr>Level 4 – Enemy 3</vt:lpstr>
      <vt:lpstr>Level 4 – Enemy 4</vt:lpstr>
      <vt:lpstr>Level 4 – Enemy 5</vt:lpstr>
      <vt:lpstr>Level 4 – Enemy 6</vt:lpstr>
      <vt:lpstr>Level 4 – Enemy 7</vt:lpstr>
      <vt:lpstr>Level 4 – Enemy 8</vt:lpstr>
      <vt:lpstr>Level 5 – Enemy 1</vt:lpstr>
      <vt:lpstr>Level 5 – Enemy 2</vt:lpstr>
      <vt:lpstr>Level 5 – Enemy 3</vt:lpstr>
      <vt:lpstr>Level 5 – Enemy 4</vt:lpstr>
      <vt:lpstr>Level 5 – Enemy 5</vt:lpstr>
      <vt:lpstr>Level 5 – Enemy 6</vt:lpstr>
      <vt:lpstr>Level 5 – Enemy 7</vt:lpstr>
      <vt:lpstr>Level 5 – Enemy 8</vt:lpstr>
      <vt:lpstr>Level 5 – Enemy 9</vt:lpstr>
      <vt:lpstr>Level 6 – Enemy 1</vt:lpstr>
      <vt:lpstr>Level 6 – Enemy 2</vt:lpstr>
      <vt:lpstr>Level 6 – Enemy 3</vt:lpstr>
      <vt:lpstr>Level 6 – Enemy 4</vt:lpstr>
      <vt:lpstr>Level 6 – Enemy 5</vt:lpstr>
      <vt:lpstr>Level 6 – Enemy 6</vt:lpstr>
      <vt:lpstr>Level 6 – Enemy 7</vt:lpstr>
      <vt:lpstr>Level 6 – Enemy 8</vt:lpstr>
      <vt:lpstr>Level 6 – Enemy 9</vt:lpstr>
      <vt:lpstr>Level 7 – Enemy 1</vt:lpstr>
      <vt:lpstr>Level 7 – Enemy 2</vt:lpstr>
      <vt:lpstr>Level 7 – Enemy 3</vt:lpstr>
      <vt:lpstr>Level 7 – Enemy 4</vt:lpstr>
      <vt:lpstr>Level 7 – Enemy 5</vt:lpstr>
      <vt:lpstr>Level 7 – Enemy 6</vt:lpstr>
      <vt:lpstr>Level 7 – Enemy 7</vt:lpstr>
      <vt:lpstr>Level 8 – Enemy 1</vt:lpstr>
      <vt:lpstr>Level 8 – Enemy 2</vt:lpstr>
      <vt:lpstr>Level 8 – Enemy 3</vt:lpstr>
      <vt:lpstr>Level 8 – Enemy 4</vt:lpstr>
      <vt:lpstr>Level 8 – Enemy 5</vt:lpstr>
      <vt:lpstr>Level 8 – Enemy 6</vt:lpstr>
      <vt:lpstr>Level 8 – Enemy 7</vt:lpstr>
      <vt:lpstr>Level 8 – Enemy 8</vt:lpstr>
      <vt:lpstr>Level 8 – Enemy 9</vt:lpstr>
      <vt:lpstr>Level 8 – Enemy 10</vt:lpstr>
      <vt:lpstr>Level 8 – Enemy 11</vt:lpstr>
      <vt:lpstr>Level 9 – Enemy 1</vt:lpstr>
      <vt:lpstr>Level 9 – Enemy 2</vt:lpstr>
      <vt:lpstr>Level 9 – Enemy 3</vt:lpstr>
      <vt:lpstr>Level 9 – Enemy 4</vt:lpstr>
      <vt:lpstr>Level 9 – Enemy 5</vt:lpstr>
      <vt:lpstr>Level 9 – Enemy 6</vt:lpstr>
      <vt:lpstr>Level 9 – Enemy 7</vt:lpstr>
      <vt:lpstr>Level 9 – Enemy 8</vt:lpstr>
      <vt:lpstr>Level 9 – Enemy 9</vt:lpstr>
      <vt:lpstr>Level 9 – Enemy 10</vt:lpstr>
      <vt:lpstr>Level 9 – Enemy 11</vt:lpstr>
      <vt:lpstr>Level 10 – Enemy 1</vt:lpstr>
      <vt:lpstr>Level 10 – Enemy 2</vt:lpstr>
      <vt:lpstr>Level 10 – Enemy 3</vt:lpstr>
      <vt:lpstr>Level 10 – Enemy 4</vt:lpstr>
      <vt:lpstr>Level 10 – Enemy 5</vt:lpstr>
      <vt:lpstr>Level 11 – Enemy 1</vt:lpstr>
      <vt:lpstr>Level 11 – Enemy 2</vt:lpstr>
      <vt:lpstr>Level 11 – Enemy 3</vt:lpstr>
      <vt:lpstr>Level 11 – Enemy 4</vt:lpstr>
      <vt:lpstr>Level 11 – Enemy 5</vt:lpstr>
      <vt:lpstr>Level 11 – Enemy 6</vt:lpstr>
      <vt:lpstr>Level 11 – Enemy 7</vt:lpstr>
      <vt:lpstr>Level 11 – Enemy 8</vt:lpstr>
      <vt:lpstr>Level 12 – Enemy 1</vt:lpstr>
      <vt:lpstr>Level 12 – Enemy 2</vt:lpstr>
      <vt:lpstr>Level 12 – Enemy 3</vt:lpstr>
      <vt:lpstr>Level 12 – Enemy 4</vt:lpstr>
      <vt:lpstr>Level 12 – Enemy 5</vt:lpstr>
      <vt:lpstr>Level 12 – Enemy 6</vt:lpstr>
      <vt:lpstr>Level 12 – Enemy 7</vt:lpstr>
      <vt:lpstr>Level 12 – Enemy 8</vt:lpstr>
      <vt:lpstr>Level 12 – Enemy 9</vt:lpstr>
      <vt:lpstr>Level 12 – Enemy 10</vt:lpstr>
      <vt:lpstr>Level 12 – Enemy 11</vt:lpstr>
      <vt:lpstr>Level 13 – Enemy 1</vt:lpstr>
      <vt:lpstr>Level 13 – Enemy 2</vt:lpstr>
      <vt:lpstr>Level 13 – Enemy 3</vt:lpstr>
      <vt:lpstr>Level 13 – Enemy 4</vt:lpstr>
      <vt:lpstr>Level 13 – Enemy 5</vt:lpstr>
      <vt:lpstr>Level 13 – Enemy 6</vt:lpstr>
      <vt:lpstr>Level 13 – Enemy 7</vt:lpstr>
      <vt:lpstr>Level 14 - Boss</vt:lpstr>
      <vt:lpstr>Princess</vt:lpstr>
      <vt:lpstr>Princess</vt:lpstr>
    </vt:vector>
  </TitlesOfParts>
  <Company>Hewlett-Packard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Mel</dc:creator>
  <cp:lastModifiedBy>Mel</cp:lastModifiedBy>
  <cp:revision>411</cp:revision>
  <dcterms:created xsi:type="dcterms:W3CDTF">2012-01-12T05:22:40Z</dcterms:created>
  <dcterms:modified xsi:type="dcterms:W3CDTF">2015-03-24T02:33:00Z</dcterms:modified>
</cp:coreProperties>
</file>