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3348" y="-102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FE14-4D8B-4E5D-811B-98CE4745714A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7AF5-8215-4C88-ACFE-B78FE5FA21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FE14-4D8B-4E5D-811B-98CE4745714A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7AF5-8215-4C88-ACFE-B78FE5FA21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FE14-4D8B-4E5D-811B-98CE4745714A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7AF5-8215-4C88-ACFE-B78FE5FA21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FE14-4D8B-4E5D-811B-98CE4745714A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7AF5-8215-4C88-ACFE-B78FE5FA21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FE14-4D8B-4E5D-811B-98CE4745714A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7AF5-8215-4C88-ACFE-B78FE5FA21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FE14-4D8B-4E5D-811B-98CE4745714A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7AF5-8215-4C88-ACFE-B78FE5FA21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FE14-4D8B-4E5D-811B-98CE4745714A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7AF5-8215-4C88-ACFE-B78FE5FA21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FE14-4D8B-4E5D-811B-98CE4745714A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7AF5-8215-4C88-ACFE-B78FE5FA21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FE14-4D8B-4E5D-811B-98CE4745714A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7AF5-8215-4C88-ACFE-B78FE5FA21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FE14-4D8B-4E5D-811B-98CE4745714A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7AF5-8215-4C88-ACFE-B78FE5FA21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FE14-4D8B-4E5D-811B-98CE4745714A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7AF5-8215-4C88-ACFE-B78FE5FA21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DFE14-4D8B-4E5D-811B-98CE4745714A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47AF5-8215-4C88-ACFE-B78FE5FA218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orig04.deviantart.net/4c9e/f/2015/175/8/5/january_2011___cover_by_xlovegoodx-d8ylu3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954259" cy="990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orig04.deviantart.net/17d8/f/2015/175/e/f/january_2011___page_8_by_xlovegoodx-d8ylsj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029400" cy="100130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orig13.deviantart.net/d518/f/2015/175/7/5/january_2011___page_9_by_xlovegoodx-d8ylsg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768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orig12.deviantart.net/34c0/f/2015/175/f/e/january_2011___page_10_by_xlovegoodx-d8ylr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954259" cy="990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orig13.deviantart.net/1ae3/f/2015/175/6/b/january_2011___page_11_by_xlovegoodx-d8ylrk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954259" cy="990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orig13.deviantart.net/1e8f/f/2015/175/2/a/january_2011___page_12_by_xlovegoodx-d8ylrh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954259" cy="990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orig12.deviantart.net/7c46/f/2015/175/4/1/january_2011___page_13_by_xlovegoodx-d8ylr5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768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orig03.deviantart.net/0cbe/f/2015/175/f/a/january_2011___page_14_by_xlovegoodx-d8ylqq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768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orig03.deviantart.net/cb00/f/2015/175/9/c/january_2011___page_15_by_xlovegoodx-d8ylqn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orig07.deviantart.net/b521/f/2015/175/3/1/january_2011___page_16_by_xlovegoodx-d8ylqk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768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orig04.deviantart.net/3767/f/2015/175/a/8/january_2011___page_17_by_xlovegoodx-d8ylq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768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orig04.deviantart.net/91bc/f/2015/175/f/5/january_2011___classified_by_xlovegoodx-d8ylt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954259" cy="990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orig00.deviantart.net/f358/f/2015/175/9/2/january_2011___page_18_by_xlovegoodx-d8ylq2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768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orig08.deviantart.net/35fc/f/2015/175/2/d/january_2011___page_19_by_xlovegoodx-d8ylpz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954259" cy="990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orig00.deviantart.net/fcf2/f/2015/175/0/9/january_2011___page_20_by_xlovegoodx-d8ylpx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954259" cy="990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orig07.deviantart.net/22bd/f/2015/175/b/7/january_2011___page_21_by_xlovegoodx-d8ylpu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954259" cy="990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orig01.deviantart.net/066b/f/2015/175/0/d/january_2011___page_22_by_xlovegoodx-d8ylp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954259" cy="990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orig11.deviantart.net/2d08/f/2015/175/1/3/january_2011___page_23_by_xlovegoodx-d8ylpn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768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orig10.deviantart.net/db93/f/2015/175/2/d/january_2011___page_24_by_xlovegoodx-d8ylp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954259" cy="990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orig11.deviantart.net/a5a1/f/2015/175/2/3/january_2011___page_25_by_xlovegoodx-d8ylpf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64074" cy="9777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orig11.deviantart.net/9990/f/2015/175/0/5/january_2011___page_26_by_xlovegoodx-d8ylpc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954259" cy="990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orig03.deviantart.net/522b/f/2015/175/c/4/january_2011___page_27_by_xlovegoodx-d8ylp8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954259" cy="990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orig02.deviantart.net/cbee/f/2015/175/9/9/january_2011___table_of_content_by_xlovegoodx-d8ylt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6954259" cy="990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orig13.deviantart.net/67dc/f/2015/175/5/0/january_2011___page_28_by_xlovegoodx-d8ylp5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954259" cy="990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orig04.deviantart.net/19ba/f/2015/175/4/4/january_2011___page_29_by_xlovegoodx-d8ylp2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954259" cy="990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orig05.deviantart.net/c4a0/f/2015/175/c/0/january_2011___page_30_by_xlovegoodx-d8ylop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6259" y="0"/>
            <a:ext cx="6954259" cy="990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orig04.deviantart.net/9171/f/2015/175/b/5/january_2011___page_31_by_xlovegoodx-d8ylo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954259" cy="990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orig04.deviantart.net/346f/f/2015/175/9/6/january_2011___page_32_by_xlovegoodx-d8ylo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954259" cy="990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orig13.deviantart.net/3edb/f/2015/175/a/d/january_2011___page_33_by_xlovegoodx-d8ylo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orig05.deviantart.net/aa82/f/2015/175/e/0/january_2011___back_by_xlovegoodx-d8ylu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954259" cy="990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orig13.deviantart.net/3963/f/2015/175/1/6/january_2011___page_2_by_xlovegoodx-d8ylt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6954259" cy="990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orig14.deviantart.net/6711/f/2015/175/4/d/january_2011___page_3_by_xlovegoodx-d8ylto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954259" cy="990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orig02.deviantart.net/b665/f/2015/175/6/6/january_2011___page_4_by_xlovegoodx-d8ylt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954259" cy="990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orig12.deviantart.net/0fd1/f/2015/175/c/4/quibbler_page6greatbeyond_by_xlovegoodx-d8ylt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954259" cy="990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orig02.deviantart.net/7540/f/2015/175/8/d/january_2011___page_6_by_xlovegoodx-d8ylt1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954259" cy="990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orig03.deviantart.net/c3eb/f/2015/175/5/1/january_2011___page_7_by_xlovegoodx-d8ylsr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954259" cy="990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A4 Paper (210x297 mm)</PresentationFormat>
  <Paragraphs>0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Shek Li</dc:creator>
  <cp:lastModifiedBy>Shek Li</cp:lastModifiedBy>
  <cp:revision>2</cp:revision>
  <dcterms:created xsi:type="dcterms:W3CDTF">2016-07-26T12:32:29Z</dcterms:created>
  <dcterms:modified xsi:type="dcterms:W3CDTF">2016-07-26T12:46:31Z</dcterms:modified>
</cp:coreProperties>
</file>