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01" autoAdjust="0"/>
    <p:restoredTop sz="94660"/>
  </p:normalViewPr>
  <p:slideViewPr>
    <p:cSldViewPr>
      <p:cViewPr varScale="1">
        <p:scale>
          <a:sx n="113" d="100"/>
          <a:sy n="113" d="100"/>
        </p:scale>
        <p:origin x="-159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2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9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50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2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755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70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6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24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5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1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8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49248-2D16-40A3-AED3-D9DE8B4E8F7F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7F64B-E5B0-4A43-B153-A500F8640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26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5459" y="2650630"/>
            <a:ext cx="7968976" cy="2971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182642" y="2886075"/>
            <a:ext cx="2286000" cy="228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133" y="2451720"/>
            <a:ext cx="165301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b="1" dirty="0" smtClean="0">
                <a:latin typeface="Stencil" pitchFamily="82" charset="0"/>
                <a:cs typeface="Aharoni" pitchFamily="2" charset="-79"/>
              </a:rPr>
              <a:t>8</a:t>
            </a:r>
            <a:endParaRPr lang="en-US" sz="19900" b="1" dirty="0">
              <a:latin typeface="Stencil" pitchFamily="82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5599" y="2745945"/>
            <a:ext cx="2018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Stencil" pitchFamily="82" charset="0"/>
                <a:cs typeface="Aharoni" pitchFamily="2" charset="-79"/>
              </a:rPr>
              <a:t>Zot’s</a:t>
            </a:r>
            <a:endParaRPr lang="en-US" sz="5400" b="1" dirty="0">
              <a:latin typeface="Stencil" pitchFamily="82" charset="0"/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15675" y="3504895"/>
            <a:ext cx="22669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Stencil" pitchFamily="82" charset="0"/>
                <a:cs typeface="Aharoni" pitchFamily="2" charset="-79"/>
              </a:rPr>
              <a:t>Magic</a:t>
            </a:r>
            <a:endParaRPr lang="en-US" sz="5400" b="1" dirty="0">
              <a:latin typeface="Stencil" pitchFamily="82" charset="0"/>
              <a:cs typeface="Aharoni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10500" y="3523045"/>
            <a:ext cx="1946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Stencil" pitchFamily="82" charset="0"/>
                <a:cs typeface="Aharoni" pitchFamily="2" charset="-79"/>
              </a:rPr>
              <a:t>Beer</a:t>
            </a:r>
            <a:endParaRPr lang="en-US" sz="5400" b="1" dirty="0">
              <a:latin typeface="Stencil" pitchFamily="82" charset="0"/>
              <a:cs typeface="Aharoni" pitchFamily="2" charset="-79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713907" y="3049525"/>
            <a:ext cx="227685" cy="22768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852332" y="4678453"/>
            <a:ext cx="227685" cy="22768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5734524" y="3021102"/>
            <a:ext cx="231650" cy="266243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605131" y="4719215"/>
            <a:ext cx="231650" cy="266243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95125" y="4187950"/>
            <a:ext cx="105677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751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88945" y="3139795"/>
            <a:ext cx="2286000" cy="228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83933" y="2627035"/>
            <a:ext cx="193995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b="1" dirty="0" smtClean="0">
                <a:latin typeface="Rockwell Extra Bold" pitchFamily="18" charset="0"/>
                <a:cs typeface="Aharoni" pitchFamily="2" charset="-79"/>
              </a:rPr>
              <a:t>8</a:t>
            </a:r>
            <a:endParaRPr lang="en-US" sz="19900" b="1" dirty="0">
              <a:latin typeface="Rockwell Extra Bold" pitchFamily="18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355" y="2657460"/>
            <a:ext cx="2422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spc="200" dirty="0" smtClean="0">
                <a:latin typeface="Broadway" pitchFamily="82" charset="0"/>
                <a:cs typeface="Aharoni" pitchFamily="2" charset="-79"/>
              </a:rPr>
              <a:t>ZOT’S</a:t>
            </a:r>
            <a:endParaRPr lang="en-US" sz="5400" b="1" spc="200" dirty="0">
              <a:latin typeface="Broadway" pitchFamily="82" charset="0"/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56725" y="3821130"/>
            <a:ext cx="27781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spc="200" dirty="0">
                <a:latin typeface="Broadway" pitchFamily="82" charset="0"/>
                <a:cs typeface="Aharoni" pitchFamily="2" charset="-79"/>
              </a:rPr>
              <a:t>MAGIC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52622" y="3821920"/>
            <a:ext cx="2241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spc="200" dirty="0" smtClean="0">
                <a:latin typeface="Broadway" pitchFamily="82" charset="0"/>
                <a:cs typeface="Aharoni" pitchFamily="2" charset="-79"/>
              </a:rPr>
              <a:t>BEER</a:t>
            </a:r>
            <a:endParaRPr lang="en-US" sz="5400" b="1" spc="200" dirty="0">
              <a:latin typeface="Broadway" pitchFamily="82" charset="0"/>
              <a:cs typeface="Aharoni" pitchFamily="2" charset="-79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74782" y="1986995"/>
            <a:ext cx="105677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535092" y="3229738"/>
            <a:ext cx="45719" cy="301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98059" y="4343746"/>
            <a:ext cx="45719" cy="301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190241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5459" y="2650630"/>
            <a:ext cx="7968976" cy="2971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88945" y="3139795"/>
            <a:ext cx="2286000" cy="228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83933" y="2627035"/>
            <a:ext cx="193995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b="1" dirty="0" smtClean="0">
                <a:latin typeface="Rockwell Extra Bold" pitchFamily="18" charset="0"/>
                <a:cs typeface="Aharoni" pitchFamily="2" charset="-79"/>
              </a:rPr>
              <a:t>8</a:t>
            </a:r>
            <a:endParaRPr lang="en-US" sz="19900" b="1" dirty="0">
              <a:latin typeface="Rockwell Extra Bold" pitchFamily="18" charset="0"/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355" y="2657460"/>
            <a:ext cx="2422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spc="200" dirty="0" smtClean="0">
                <a:latin typeface="Broadway" pitchFamily="82" charset="0"/>
                <a:cs typeface="Aharoni" pitchFamily="2" charset="-79"/>
              </a:rPr>
              <a:t>ZOT’S</a:t>
            </a:r>
            <a:endParaRPr lang="en-US" sz="5400" b="1" spc="200" dirty="0">
              <a:latin typeface="Broadway" pitchFamily="82" charset="0"/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56725" y="3821130"/>
            <a:ext cx="27781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spc="200" dirty="0" smtClean="0">
                <a:latin typeface="Broadway" pitchFamily="82" charset="0"/>
                <a:cs typeface="Aharoni" pitchFamily="2" charset="-79"/>
              </a:rPr>
              <a:t>MAGIC</a:t>
            </a:r>
            <a:endParaRPr lang="en-US" sz="5400" b="1" spc="200" dirty="0">
              <a:latin typeface="Broadway" pitchFamily="82" charset="0"/>
              <a:cs typeface="Aharoni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52622" y="3821920"/>
            <a:ext cx="2241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spc="200" dirty="0" smtClean="0">
                <a:latin typeface="Broadway" pitchFamily="82" charset="0"/>
                <a:cs typeface="Aharoni" pitchFamily="2" charset="-79"/>
              </a:rPr>
              <a:t>BEER</a:t>
            </a:r>
            <a:endParaRPr lang="en-US" sz="5400" b="1" spc="200" dirty="0">
              <a:latin typeface="Broadway" pitchFamily="82" charset="0"/>
              <a:cs typeface="Aharoni" pitchFamily="2" charset="-79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420210" y="3303245"/>
            <a:ext cx="227685" cy="22768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58635" y="4932173"/>
            <a:ext cx="227685" cy="22768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5440827" y="3274822"/>
            <a:ext cx="231650" cy="266243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311434" y="4972935"/>
            <a:ext cx="231650" cy="266243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4782" y="1986995"/>
            <a:ext cx="105677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568585" y="4419391"/>
            <a:ext cx="45719" cy="301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69913" y="3903198"/>
            <a:ext cx="45719" cy="301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021746" y="4419972"/>
            <a:ext cx="45719" cy="301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98059" y="4343746"/>
            <a:ext cx="45719" cy="301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598305" y="3868128"/>
            <a:ext cx="45719" cy="301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598305" y="4439481"/>
            <a:ext cx="45719" cy="301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98058" y="3903198"/>
            <a:ext cx="45719" cy="3011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3308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6616</TotalTime>
  <Words>12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Zot O'Connor</dc:creator>
  <cp:lastModifiedBy>Zot O'Connor</cp:lastModifiedBy>
  <cp:revision>12</cp:revision>
  <cp:lastPrinted>2012-11-09T07:44:52Z</cp:lastPrinted>
  <dcterms:created xsi:type="dcterms:W3CDTF">2012-10-29T08:44:59Z</dcterms:created>
  <dcterms:modified xsi:type="dcterms:W3CDTF">2012-11-09T23:12:21Z</dcterms:modified>
</cp:coreProperties>
</file>