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wdp" ContentType="image/vnd.ms-photo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76"/>
    <p:restoredTop sz="94640"/>
  </p:normalViewPr>
  <p:slideViewPr>
    <p:cSldViewPr snapToGrid="0" snapToObjects="1">
      <p:cViewPr>
        <p:scale>
          <a:sx n="128" d="100"/>
          <a:sy n="128" d="100"/>
        </p:scale>
        <p:origin x="824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7380-546A-6F43-86ED-3DEE0E88172E}" type="datetimeFigureOut">
              <a:t>6/10/19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4E0A0-DCF7-7746-AE53-13078C577C2B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7380-546A-6F43-86ED-3DEE0E88172E}" type="datetimeFigureOut">
              <a:t>6/10/19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4E0A0-DCF7-7746-AE53-13078C577C2B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7380-546A-6F43-86ED-3DEE0E88172E}" type="datetimeFigureOut">
              <a:t>6/10/19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4E0A0-DCF7-7746-AE53-13078C577C2B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7380-546A-6F43-86ED-3DEE0E88172E}" type="datetimeFigureOut">
              <a:t>6/10/19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4E0A0-DCF7-7746-AE53-13078C577C2B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7380-546A-6F43-86ED-3DEE0E88172E}" type="datetimeFigureOut">
              <a:t>6/10/19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4E0A0-DCF7-7746-AE53-13078C577C2B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7380-546A-6F43-86ED-3DEE0E88172E}" type="datetimeFigureOut">
              <a:t>6/10/19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4E0A0-DCF7-7746-AE53-13078C577C2B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7380-546A-6F43-86ED-3DEE0E88172E}" type="datetimeFigureOut">
              <a:t>6/10/19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4E0A0-DCF7-7746-AE53-13078C577C2B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7380-546A-6F43-86ED-3DEE0E88172E}" type="datetimeFigureOut">
              <a:t>6/10/19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4E0A0-DCF7-7746-AE53-13078C577C2B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7380-546A-6F43-86ED-3DEE0E88172E}" type="datetimeFigureOut">
              <a:t>6/10/19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4E0A0-DCF7-7746-AE53-13078C577C2B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7380-546A-6F43-86ED-3DEE0E88172E}" type="datetimeFigureOut">
              <a:t>6/10/19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4E0A0-DCF7-7746-AE53-13078C577C2B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7380-546A-6F43-86ED-3DEE0E88172E}" type="datetimeFigureOut">
              <a:t>6/10/19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4E0A0-DCF7-7746-AE53-13078C577C2B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07380-546A-6F43-86ED-3DEE0E88172E}" type="datetimeFigureOut">
              <a:t>6/10/19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4E0A0-DCF7-7746-AE53-13078C577C2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374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fficial Xiaomi M365 Folding Electric Scooter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026" y="359854"/>
            <a:ext cx="4291406" cy="429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2851275" y="4496394"/>
            <a:ext cx="2072244" cy="1954055"/>
            <a:chOff x="1292559" y="4539982"/>
            <a:chExt cx="2072244" cy="1954055"/>
          </a:xfrm>
        </p:grpSpPr>
        <p:sp>
          <p:nvSpPr>
            <p:cNvPr id="4" name="Rectangle 3"/>
            <p:cNvSpPr/>
            <p:nvPr/>
          </p:nvSpPr>
          <p:spPr>
            <a:xfrm>
              <a:off x="1292559" y="4539982"/>
              <a:ext cx="2072244" cy="195405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r>
                <a:rPr lang="en-US" sz="1400"/>
                <a:t>Batt. : LION / NIMHA</a:t>
              </a:r>
            </a:p>
            <a:p>
              <a:r>
                <a:rPr lang="en-US" sz="1400"/>
                <a:t>Life span: ____</a:t>
              </a:r>
            </a:p>
            <a:p>
              <a:r>
                <a:rPr lang="en-US" sz="1400"/>
                <a:t>Cost: _____</a:t>
              </a:r>
            </a:p>
            <a:p>
              <a:r>
                <a:rPr lang="en-US" sz="1400"/>
                <a:t>CO</a:t>
              </a:r>
              <a:r>
                <a:rPr lang="en-US" sz="1400" baseline="-25000"/>
                <a:t>2 </a:t>
              </a:r>
              <a:r>
                <a:rPr lang="en-US" sz="1400"/>
                <a:t>New :_____</a:t>
              </a:r>
              <a:endParaRPr lang="en-US" sz="1400" baseline="-25000"/>
            </a:p>
            <a:p>
              <a:r>
                <a:rPr lang="en-US" sz="1400"/>
                <a:t>CO</a:t>
              </a:r>
              <a:r>
                <a:rPr lang="en-US" sz="1400" baseline="-25000"/>
                <a:t>2 </a:t>
              </a:r>
              <a:r>
                <a:rPr lang="en-US" sz="1400"/>
                <a:t>/km : _____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68343" y="4655096"/>
              <a:ext cx="1584463" cy="601606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>
          <a:xfrm>
            <a:off x="625646" y="2406128"/>
            <a:ext cx="2072244" cy="1954055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r>
              <a:rPr lang="en-US" sz="1400"/>
              <a:t>Frame: ALU/ Steel</a:t>
            </a:r>
          </a:p>
          <a:p>
            <a:r>
              <a:rPr lang="en-US" sz="1400"/>
              <a:t>Life span: ____</a:t>
            </a:r>
          </a:p>
          <a:p>
            <a:r>
              <a:rPr lang="en-US" sz="1400"/>
              <a:t>Cost: _____</a:t>
            </a:r>
          </a:p>
          <a:p>
            <a:r>
              <a:rPr lang="en-US" sz="1400"/>
              <a:t>CO</a:t>
            </a:r>
            <a:r>
              <a:rPr lang="en-US" sz="1400" baseline="-25000"/>
              <a:t>2 </a:t>
            </a:r>
            <a:r>
              <a:rPr lang="en-US" sz="1400"/>
              <a:t>New :_____</a:t>
            </a:r>
            <a:endParaRPr lang="en-US" sz="1400" baseline="-25000"/>
          </a:p>
          <a:p>
            <a:r>
              <a:rPr lang="en-US" sz="1400"/>
              <a:t>CO</a:t>
            </a:r>
            <a:r>
              <a:rPr lang="en-US" sz="1400" baseline="-25000"/>
              <a:t>2 </a:t>
            </a:r>
            <a:r>
              <a:rPr lang="en-US" sz="1400"/>
              <a:t>/km : _____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108836" y="4496395"/>
            <a:ext cx="2072244" cy="1954055"/>
            <a:chOff x="5811852" y="2399840"/>
            <a:chExt cx="2072244" cy="1954055"/>
          </a:xfrm>
        </p:grpSpPr>
        <p:pic>
          <p:nvPicPr>
            <p:cNvPr id="1028" name="Picture 4" descr="cooter Tire Rubber Solid Tyre 8.5&quot; for Xiaomi Mijia M365 ...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1664" y="2477574"/>
              <a:ext cx="7620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5811852" y="2399840"/>
              <a:ext cx="2072244" cy="195405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r>
                <a:rPr lang="en-US" sz="1400"/>
                <a:t>tyre: Solid / Tube air</a:t>
              </a:r>
            </a:p>
            <a:p>
              <a:r>
                <a:rPr lang="en-US" sz="1400"/>
                <a:t>Life span: ____</a:t>
              </a:r>
            </a:p>
            <a:p>
              <a:r>
                <a:rPr lang="en-US" sz="1400"/>
                <a:t>Cost: _____</a:t>
              </a:r>
            </a:p>
            <a:p>
              <a:r>
                <a:rPr lang="en-US" sz="1400"/>
                <a:t>CO</a:t>
              </a:r>
              <a:r>
                <a:rPr lang="en-US" sz="1400" baseline="-25000"/>
                <a:t>2 </a:t>
              </a:r>
              <a:r>
                <a:rPr lang="en-US" sz="1400"/>
                <a:t>New :_____</a:t>
              </a:r>
              <a:endParaRPr lang="en-US" sz="1400" baseline="-25000"/>
            </a:p>
            <a:p>
              <a:r>
                <a:rPr lang="en-US" sz="1400"/>
                <a:t>CO</a:t>
              </a:r>
              <a:r>
                <a:rPr lang="en-US" sz="1400" baseline="-25000"/>
                <a:t>2 </a:t>
              </a:r>
              <a:r>
                <a:rPr lang="en-US" sz="1400"/>
                <a:t>/km : _____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5646" y="4496396"/>
            <a:ext cx="2072244" cy="1954055"/>
            <a:chOff x="5811853" y="4539981"/>
            <a:chExt cx="2072244" cy="1954055"/>
          </a:xfrm>
        </p:grpSpPr>
        <p:sp>
          <p:nvSpPr>
            <p:cNvPr id="15" name="Rectangle 14"/>
            <p:cNvSpPr/>
            <p:nvPr/>
          </p:nvSpPr>
          <p:spPr>
            <a:xfrm>
              <a:off x="5811853" y="4539981"/>
              <a:ext cx="2072244" cy="195405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r>
                <a:rPr lang="en-US" sz="1400"/>
                <a:t>MOTOR : 350 / 500 W</a:t>
              </a:r>
            </a:p>
            <a:p>
              <a:r>
                <a:rPr lang="en-US" sz="1400"/>
                <a:t>Life span: ____</a:t>
              </a:r>
            </a:p>
            <a:p>
              <a:r>
                <a:rPr lang="en-US" sz="1400"/>
                <a:t>Cost: _____</a:t>
              </a:r>
            </a:p>
            <a:p>
              <a:r>
                <a:rPr lang="en-US" sz="1400"/>
                <a:t>CO</a:t>
              </a:r>
              <a:r>
                <a:rPr lang="en-US" sz="1400" baseline="-25000"/>
                <a:t>2 </a:t>
              </a:r>
              <a:r>
                <a:rPr lang="en-US" sz="1400"/>
                <a:t>New :_____</a:t>
              </a:r>
              <a:endParaRPr lang="en-US" sz="1400" baseline="-25000"/>
            </a:p>
            <a:p>
              <a:r>
                <a:rPr lang="en-US" sz="1400"/>
                <a:t>CO</a:t>
              </a:r>
              <a:r>
                <a:rPr lang="en-US" sz="1400" baseline="-25000"/>
                <a:t>2 </a:t>
              </a:r>
              <a:r>
                <a:rPr lang="en-US" sz="1400"/>
                <a:t>/km : _____</a:t>
              </a:r>
            </a:p>
          </p:txBody>
        </p:sp>
        <p:pic>
          <p:nvPicPr>
            <p:cNvPr id="1030" name="Picture 6" descr="https://proxy.duckduckgo.com/iu/?u=https%3A%2F%2Ftse3.mm.bing.net%2Fth%3Fid%3DOIP.acorL_3pyd8f2l2Ex4jG5QHaHa%26pid%3DApi&amp;f=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1175" y="4633097"/>
              <a:ext cx="681112" cy="681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Rectangle 27"/>
          <p:cNvSpPr/>
          <p:nvPr/>
        </p:nvSpPr>
        <p:spPr>
          <a:xfrm>
            <a:off x="625646" y="330037"/>
            <a:ext cx="2072244" cy="1954055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r>
              <a:rPr lang="en-US" sz="1400"/>
              <a:t>Light: LED/ BULB</a:t>
            </a:r>
          </a:p>
          <a:p>
            <a:r>
              <a:rPr lang="en-US" sz="1400"/>
              <a:t>Life span: ____</a:t>
            </a:r>
          </a:p>
          <a:p>
            <a:r>
              <a:rPr lang="en-US" sz="1400"/>
              <a:t>Cost: _____</a:t>
            </a:r>
          </a:p>
          <a:p>
            <a:r>
              <a:rPr lang="en-US" sz="1400"/>
              <a:t>CO</a:t>
            </a:r>
            <a:r>
              <a:rPr lang="en-US" sz="1400" baseline="-25000"/>
              <a:t>2 </a:t>
            </a:r>
            <a:r>
              <a:rPr lang="en-US" sz="1400"/>
              <a:t>New :_____</a:t>
            </a:r>
            <a:endParaRPr lang="en-US" sz="1400" baseline="-25000"/>
          </a:p>
          <a:p>
            <a:r>
              <a:rPr lang="en-US" sz="1400"/>
              <a:t>CO</a:t>
            </a:r>
            <a:r>
              <a:rPr lang="en-US" sz="1400" baseline="-25000"/>
              <a:t>2 </a:t>
            </a:r>
            <a:r>
              <a:rPr lang="en-US" sz="1400"/>
              <a:t>/km : _____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8131" y="451049"/>
            <a:ext cx="729970" cy="765313"/>
          </a:xfrm>
          <a:prstGeom prst="rect">
            <a:avLst/>
          </a:prstGeom>
        </p:spPr>
      </p:pic>
      <p:pic>
        <p:nvPicPr>
          <p:cNvPr id="1034" name="Picture 10" descr="ut with scissors - Free icon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34465" y="4272764"/>
            <a:ext cx="484497" cy="44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5272382" y="417730"/>
            <a:ext cx="36583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b="1">
                <a:latin typeface="Helvetica" charset="0"/>
                <a:ea typeface="Helvetica" charset="0"/>
                <a:cs typeface="Helvetica" charset="0"/>
              </a:rPr>
              <a:t>BRAINSTORMING CARDS</a:t>
            </a:r>
          </a:p>
          <a:p>
            <a:pPr algn="r">
              <a:lnSpc>
                <a:spcPct val="150000"/>
              </a:lnSpc>
            </a:pPr>
            <a:r>
              <a:rPr lang="en-US" sz="1200">
                <a:latin typeface="Helvetica" charset="0"/>
                <a:ea typeface="Helvetica" charset="0"/>
                <a:cs typeface="Helvetica" charset="0"/>
              </a:rPr>
              <a:t>Cut away the cards and discuss different options</a:t>
            </a:r>
          </a:p>
          <a:p>
            <a:pPr algn="r">
              <a:lnSpc>
                <a:spcPct val="150000"/>
              </a:lnSpc>
            </a:pPr>
            <a:r>
              <a:rPr lang="en-US" sz="1200">
                <a:latin typeface="Helvetica" charset="0"/>
                <a:ea typeface="Helvetica" charset="0"/>
                <a:cs typeface="Helvetica" charset="0"/>
              </a:rPr>
              <a:t>What is the most sustainable combination of parts?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34465" y="6188475"/>
            <a:ext cx="1473400" cy="35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9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</TotalTime>
  <Words>122</Words>
  <Application>Microsoft Macintosh PowerPoint</Application>
  <PresentationFormat>On-screen Show (4:3)</PresentationFormat>
  <Paragraphs>28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Calibri Light</vt:lpstr>
      <vt:lpstr>Helvetica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</dc:creator>
  <cp:lastModifiedBy>Jose</cp:lastModifiedBy>
  <cp:revision>5</cp:revision>
  <dcterms:created xsi:type="dcterms:W3CDTF">2019-06-09T20:13:21Z</dcterms:created>
  <dcterms:modified xsi:type="dcterms:W3CDTF">2019-06-09T20:49:26Z</dcterms:modified>
</cp:coreProperties>
</file>