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1" r:id="rId4"/>
    <p:sldId id="262" r:id="rId5"/>
    <p:sldId id="260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us Dunn" initials="MD" lastIdx="1" clrIdx="0">
    <p:extLst>
      <p:ext uri="{19B8F6BF-5375-455C-9EA6-DF929625EA0E}">
        <p15:presenceInfo xmlns:p15="http://schemas.microsoft.com/office/powerpoint/2012/main" userId="S-1-5-21-1335564976-1893161414-1846952604-1922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38" y="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23T09:46:46.639" idx="1">
    <p:pos x="3890" y="1965"/>
    <p:text/>
    <p:extLst>
      <p:ext uri="{C676402C-5697-4E1C-873F-D02D1690AC5C}">
        <p15:threadingInfo xmlns:p15="http://schemas.microsoft.com/office/powerpoint/2012/main" timeZoneBias="-6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4749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444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49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3075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040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4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804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2727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72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235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310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AAA9A-74A9-441B-A869-9F1DDE4FBD46}" type="datetimeFigureOut">
              <a:rPr lang="en-AU" smtClean="0"/>
              <a:t>29/11/2018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F8240-4F88-428E-AB04-E089F224128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715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1701" y="3120215"/>
            <a:ext cx="4963809" cy="20155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1702" y="502843"/>
            <a:ext cx="4963809" cy="203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4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0"/>
            <a:ext cx="11265702" cy="6772642"/>
            <a:chOff x="150125" y="85358"/>
            <a:chExt cx="11265702" cy="677264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0125" y="85359"/>
              <a:ext cx="5632851" cy="2257547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0125" y="2342906"/>
              <a:ext cx="5632851" cy="2257547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0125" y="4600453"/>
              <a:ext cx="5632851" cy="2257547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82976" y="85358"/>
              <a:ext cx="5632851" cy="2257547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82976" y="2342905"/>
              <a:ext cx="5632851" cy="2257547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82976" y="4600452"/>
              <a:ext cx="5632851" cy="22575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8109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005" y="304541"/>
            <a:ext cx="10000087" cy="6090818"/>
            <a:chOff x="0" y="0"/>
            <a:chExt cx="11000096" cy="669990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5500048" cy="22333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233300"/>
              <a:ext cx="5500048" cy="22333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0048" y="0"/>
              <a:ext cx="5500048" cy="223330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466600"/>
              <a:ext cx="5500048" cy="223330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0048" y="4466600"/>
              <a:ext cx="5500048" cy="223330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0048" y="2233300"/>
              <a:ext cx="5500048" cy="2233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0507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1739774" y="1069136"/>
            <a:ext cx="1714500" cy="203203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Box 1"/>
          <p:cNvSpPr txBox="1"/>
          <p:nvPr/>
        </p:nvSpPr>
        <p:spPr>
          <a:xfrm>
            <a:off x="5807676" y="939114"/>
            <a:ext cx="594560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AU" dirty="0" smtClean="0"/>
              <a:t>Save a photo head shot onto your computer</a:t>
            </a:r>
          </a:p>
          <a:p>
            <a:pPr marL="342900" indent="-342900">
              <a:buAutoNum type="arabicPeriod"/>
            </a:pPr>
            <a:r>
              <a:rPr lang="en-AU" dirty="0" smtClean="0"/>
              <a:t>Click onto oval image</a:t>
            </a:r>
          </a:p>
          <a:p>
            <a:pPr marL="342900" indent="-342900">
              <a:buAutoNum type="arabicPeriod"/>
            </a:pPr>
            <a:r>
              <a:rPr lang="en-AU" dirty="0" smtClean="0"/>
              <a:t>Go to format / shape Fill / Picture</a:t>
            </a:r>
          </a:p>
          <a:p>
            <a:pPr marL="342900" indent="-342900">
              <a:buAutoNum type="arabicPeriod"/>
            </a:pPr>
            <a:r>
              <a:rPr lang="en-AU" dirty="0" smtClean="0"/>
              <a:t>Go to head shot and double click on it</a:t>
            </a:r>
          </a:p>
          <a:p>
            <a:pPr marL="342900" indent="-342900">
              <a:buAutoNum type="arabicPeriod"/>
            </a:pPr>
            <a:r>
              <a:rPr lang="en-AU" dirty="0" smtClean="0"/>
              <a:t>The photo should now be inserted into the oval</a:t>
            </a:r>
          </a:p>
          <a:p>
            <a:pPr marL="342900" indent="-342900">
              <a:buAutoNum type="arabicPeriod"/>
            </a:pPr>
            <a:r>
              <a:rPr lang="en-AU" dirty="0" smtClean="0"/>
              <a:t>Copy oval with head shot and paste into slide 2</a:t>
            </a:r>
          </a:p>
          <a:p>
            <a:pPr marL="342900" indent="-342900">
              <a:buAutoNum type="arabicPeriod"/>
            </a:pPr>
            <a:r>
              <a:rPr lang="en-AU" dirty="0" smtClean="0"/>
              <a:t>Make 5 more copies of it</a:t>
            </a:r>
          </a:p>
          <a:p>
            <a:pPr marL="342900" indent="-342900">
              <a:buAutoNum type="arabicPeriod"/>
            </a:pPr>
            <a:r>
              <a:rPr lang="en-AU" dirty="0" smtClean="0"/>
              <a:t>Manoeuvre into place over Benjamin's head</a:t>
            </a:r>
          </a:p>
          <a:p>
            <a:pPr marL="342900" indent="-342900">
              <a:buAutoNum type="arabicPeriod"/>
            </a:pPr>
            <a:r>
              <a:rPr lang="en-AU" dirty="0" smtClean="0"/>
              <a:t>Group the photos together – go to format and then group</a:t>
            </a:r>
          </a:p>
          <a:p>
            <a:pPr marL="342900" indent="-342900">
              <a:buAutoNum type="arabicPeriod"/>
            </a:pPr>
            <a:endParaRPr lang="en-AU" dirty="0" smtClean="0"/>
          </a:p>
          <a:p>
            <a:pPr marL="342900" indent="-342900"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0443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00005" y="307848"/>
            <a:ext cx="10000087" cy="6156947"/>
            <a:chOff x="0" y="0"/>
            <a:chExt cx="11000096" cy="6772642"/>
          </a:xfrm>
        </p:grpSpPr>
        <p:grpSp>
          <p:nvGrpSpPr>
            <p:cNvPr id="2" name="Group 1"/>
            <p:cNvGrpSpPr/>
            <p:nvPr/>
          </p:nvGrpSpPr>
          <p:grpSpPr>
            <a:xfrm>
              <a:off x="0" y="0"/>
              <a:ext cx="11000096" cy="6772642"/>
              <a:chOff x="0" y="-1"/>
              <a:chExt cx="11000096" cy="6772642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5500048" cy="2257547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2257547"/>
                <a:ext cx="5500048" cy="2257547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4515094"/>
                <a:ext cx="5500048" cy="2257547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00048" y="-1"/>
                <a:ext cx="5500048" cy="2257547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00048" y="2257546"/>
                <a:ext cx="5500048" cy="2257547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00048" y="4515093"/>
                <a:ext cx="5500048" cy="2257547"/>
              </a:xfrm>
              <a:prstGeom prst="rect">
                <a:avLst/>
              </a:prstGeom>
            </p:spPr>
          </p:pic>
        </p:grpSp>
        <p:sp>
          <p:nvSpPr>
            <p:cNvPr id="23" name="Oval 22"/>
            <p:cNvSpPr/>
            <p:nvPr/>
          </p:nvSpPr>
          <p:spPr>
            <a:xfrm>
              <a:off x="7060556" y="2370301"/>
              <a:ext cx="1714500" cy="2032038"/>
            </a:xfrm>
            <a:prstGeom prst="ellipse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88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4" name="Oval 23"/>
            <p:cNvSpPr/>
            <p:nvPr/>
          </p:nvSpPr>
          <p:spPr>
            <a:xfrm>
              <a:off x="7060556" y="112753"/>
              <a:ext cx="1714500" cy="2032038"/>
            </a:xfrm>
            <a:prstGeom prst="ellipse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88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5" name="Oval 24"/>
            <p:cNvSpPr/>
            <p:nvPr/>
          </p:nvSpPr>
          <p:spPr>
            <a:xfrm>
              <a:off x="1560508" y="4627847"/>
              <a:ext cx="1714500" cy="2032038"/>
            </a:xfrm>
            <a:prstGeom prst="ellipse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88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6" name="Oval 25"/>
            <p:cNvSpPr/>
            <p:nvPr/>
          </p:nvSpPr>
          <p:spPr>
            <a:xfrm>
              <a:off x="1560508" y="2370301"/>
              <a:ext cx="1714500" cy="2032038"/>
            </a:xfrm>
            <a:prstGeom prst="ellipse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88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7" name="Oval 26"/>
            <p:cNvSpPr/>
            <p:nvPr/>
          </p:nvSpPr>
          <p:spPr>
            <a:xfrm>
              <a:off x="7060556" y="4627847"/>
              <a:ext cx="1714500" cy="2032038"/>
            </a:xfrm>
            <a:prstGeom prst="ellipse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88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8" name="Oval 27"/>
            <p:cNvSpPr/>
            <p:nvPr/>
          </p:nvSpPr>
          <p:spPr>
            <a:xfrm>
              <a:off x="1560508" y="112753"/>
              <a:ext cx="1714500" cy="2032038"/>
            </a:xfrm>
            <a:prstGeom prst="ellipse">
              <a:avLst/>
            </a:prstGeom>
            <a:blipFill dpi="0"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colorTemperature colorTemp="88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30017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964049"/>
            <a:chOff x="0" y="2460972"/>
            <a:chExt cx="12192000" cy="1283150"/>
          </a:xfrm>
        </p:grpSpPr>
        <p:sp>
          <p:nvSpPr>
            <p:cNvPr id="5" name="Rectangle 4"/>
            <p:cNvSpPr/>
            <p:nvPr/>
          </p:nvSpPr>
          <p:spPr>
            <a:xfrm>
              <a:off x="0" y="2569696"/>
              <a:ext cx="12192000" cy="19681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3531161"/>
              <a:ext cx="12192000" cy="21296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75820" y="2705337"/>
              <a:ext cx="886781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>
                  <a:solidFill>
                    <a:schemeClr val="accent4"/>
                  </a:solidFill>
                </a:rPr>
                <a:t>$</a:t>
              </a:r>
              <a:r>
                <a:rPr lang="en-AU" sz="2000" b="1" dirty="0">
                  <a:solidFill>
                    <a:schemeClr val="accent4"/>
                  </a:solidFill>
                </a:rPr>
                <a:t>5,000</a:t>
              </a:r>
              <a:endParaRPr lang="en-AU" b="1" dirty="0">
                <a:solidFill>
                  <a:schemeClr val="accent4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0800000">
              <a:off x="4982463" y="3091592"/>
              <a:ext cx="899605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0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3144824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 rot="5400000">
              <a:off x="2226691" y="3024635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 rot="16200000">
              <a:off x="1477211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 rot="5400000">
              <a:off x="7883271" y="3037769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 rot="16200000">
              <a:off x="8919132" y="301034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 rot="16200000">
              <a:off x="6866961" y="300098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323752" y="343331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141615" y="3428433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13881" y="3435316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94921" y="3433311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070454" y="3435410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261470" y="2462737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19469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24203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118365" y="2465625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0" y="901732"/>
            <a:ext cx="12192000" cy="964049"/>
            <a:chOff x="0" y="2460972"/>
            <a:chExt cx="12192000" cy="1283150"/>
          </a:xfrm>
        </p:grpSpPr>
        <p:sp>
          <p:nvSpPr>
            <p:cNvPr id="46" name="Rectangle 45"/>
            <p:cNvSpPr/>
            <p:nvPr/>
          </p:nvSpPr>
          <p:spPr>
            <a:xfrm>
              <a:off x="0" y="2569696"/>
              <a:ext cx="12192000" cy="19681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0" y="3531161"/>
              <a:ext cx="12192000" cy="21296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975820" y="2705337"/>
              <a:ext cx="886781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>
                  <a:solidFill>
                    <a:schemeClr val="accent4"/>
                  </a:solidFill>
                </a:rPr>
                <a:t>$</a:t>
              </a:r>
              <a:r>
                <a:rPr lang="en-AU" sz="2000" b="1" dirty="0">
                  <a:solidFill>
                    <a:schemeClr val="accent4"/>
                  </a:solidFill>
                </a:rPr>
                <a:t>5,000</a:t>
              </a:r>
              <a:endParaRPr lang="en-AU" b="1" dirty="0">
                <a:solidFill>
                  <a:schemeClr val="accent4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 rot="10800000">
              <a:off x="4982463" y="3091592"/>
              <a:ext cx="899605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0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 rot="16200000">
              <a:off x="3144824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 rot="5400000">
              <a:off x="2226691" y="3024635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 rot="16200000">
              <a:off x="1477211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 rot="5400000">
              <a:off x="7883271" y="3037769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 rot="16200000">
              <a:off x="8919132" y="301034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 rot="16200000">
              <a:off x="6866961" y="300098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323752" y="343331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141615" y="3428433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213881" y="3435316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194921" y="3433311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9070454" y="3435410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261470" y="2462737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19469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24203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8118365" y="2465625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0" y="1804779"/>
            <a:ext cx="12192000" cy="964049"/>
            <a:chOff x="0" y="2460972"/>
            <a:chExt cx="12192000" cy="1283150"/>
          </a:xfrm>
        </p:grpSpPr>
        <p:sp>
          <p:nvSpPr>
            <p:cNvPr id="66" name="Rectangle 65"/>
            <p:cNvSpPr/>
            <p:nvPr/>
          </p:nvSpPr>
          <p:spPr>
            <a:xfrm>
              <a:off x="0" y="2569696"/>
              <a:ext cx="12192000" cy="19681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0" y="3531161"/>
              <a:ext cx="12192000" cy="21296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975820" y="2705337"/>
              <a:ext cx="886781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>
                  <a:solidFill>
                    <a:schemeClr val="accent4"/>
                  </a:solidFill>
                </a:rPr>
                <a:t>$</a:t>
              </a:r>
              <a:r>
                <a:rPr lang="en-AU" sz="2000" b="1" dirty="0">
                  <a:solidFill>
                    <a:schemeClr val="accent4"/>
                  </a:solidFill>
                </a:rPr>
                <a:t>5,000</a:t>
              </a:r>
              <a:endParaRPr lang="en-AU" b="1" dirty="0">
                <a:solidFill>
                  <a:schemeClr val="accent4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 rot="10800000">
              <a:off x="4982463" y="3091592"/>
              <a:ext cx="899605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0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 rot="16200000">
              <a:off x="3144824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 rot="5400000">
              <a:off x="2226691" y="3024635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 rot="16200000">
              <a:off x="1477211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 rot="5400000">
              <a:off x="7883271" y="3037769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 rot="16200000">
              <a:off x="8919132" y="301034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 rot="16200000">
              <a:off x="6866961" y="300098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323752" y="343331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141615" y="3428433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213881" y="3435316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3194921" y="3433311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9070454" y="3435410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261470" y="2462737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19469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624203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8118365" y="2465625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0" y="3599741"/>
            <a:ext cx="12192000" cy="964049"/>
            <a:chOff x="0" y="2460972"/>
            <a:chExt cx="12192000" cy="1283150"/>
          </a:xfrm>
        </p:grpSpPr>
        <p:sp>
          <p:nvSpPr>
            <p:cNvPr id="86" name="Rectangle 85"/>
            <p:cNvSpPr/>
            <p:nvPr/>
          </p:nvSpPr>
          <p:spPr>
            <a:xfrm>
              <a:off x="0" y="2569696"/>
              <a:ext cx="12192000" cy="19681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0" y="3531161"/>
              <a:ext cx="12192000" cy="21296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975820" y="2705337"/>
              <a:ext cx="886781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>
                  <a:solidFill>
                    <a:schemeClr val="accent4"/>
                  </a:solidFill>
                </a:rPr>
                <a:t>$</a:t>
              </a:r>
              <a:r>
                <a:rPr lang="en-AU" sz="2000" b="1" dirty="0">
                  <a:solidFill>
                    <a:schemeClr val="accent4"/>
                  </a:solidFill>
                </a:rPr>
                <a:t>5,000</a:t>
              </a:r>
              <a:endParaRPr lang="en-AU" b="1" dirty="0">
                <a:solidFill>
                  <a:schemeClr val="accent4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 rot="10800000">
              <a:off x="4982463" y="3091592"/>
              <a:ext cx="899605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0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 rot="16200000">
              <a:off x="3144824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 rot="5400000">
              <a:off x="2226691" y="3024635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 rot="16200000">
              <a:off x="1477211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 rot="5400000">
              <a:off x="7883271" y="3037769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 rot="16200000">
              <a:off x="8919132" y="301034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 rot="16200000">
              <a:off x="6866961" y="300098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323752" y="343331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141615" y="3428433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213881" y="3435316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3194921" y="3433311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9070454" y="3435410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261470" y="2462737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19469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24203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8118365" y="2465625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0" y="2702260"/>
            <a:ext cx="12192000" cy="964049"/>
            <a:chOff x="0" y="2460972"/>
            <a:chExt cx="12192000" cy="1283150"/>
          </a:xfrm>
        </p:grpSpPr>
        <p:sp>
          <p:nvSpPr>
            <p:cNvPr id="106" name="Rectangle 105"/>
            <p:cNvSpPr/>
            <p:nvPr/>
          </p:nvSpPr>
          <p:spPr>
            <a:xfrm>
              <a:off x="0" y="2569696"/>
              <a:ext cx="12192000" cy="19681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0" y="3531161"/>
              <a:ext cx="12192000" cy="21296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975820" y="2705337"/>
              <a:ext cx="886781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>
                  <a:solidFill>
                    <a:schemeClr val="accent4"/>
                  </a:solidFill>
                </a:rPr>
                <a:t>$</a:t>
              </a:r>
              <a:r>
                <a:rPr lang="en-AU" sz="2000" b="1" dirty="0">
                  <a:solidFill>
                    <a:schemeClr val="accent4"/>
                  </a:solidFill>
                </a:rPr>
                <a:t>5,000</a:t>
              </a:r>
              <a:endParaRPr lang="en-AU" b="1" dirty="0">
                <a:solidFill>
                  <a:schemeClr val="accent4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 rot="10800000">
              <a:off x="4982463" y="3091592"/>
              <a:ext cx="899605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0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 rot="16200000">
              <a:off x="3144824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 rot="5400000">
              <a:off x="2226691" y="3024635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 rot="16200000">
              <a:off x="1477211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 rot="5400000">
              <a:off x="7883271" y="3037769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 rot="16200000">
              <a:off x="8919132" y="301034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 rot="16200000">
              <a:off x="6866961" y="300098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1323752" y="343331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141615" y="3428433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213881" y="3435316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194921" y="3433311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9070454" y="3435410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261470" y="2462737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419469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24203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8118365" y="2465625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0" y="4490197"/>
            <a:ext cx="12192000" cy="964049"/>
            <a:chOff x="0" y="2460972"/>
            <a:chExt cx="12192000" cy="1283150"/>
          </a:xfrm>
        </p:grpSpPr>
        <p:sp>
          <p:nvSpPr>
            <p:cNvPr id="126" name="Rectangle 125"/>
            <p:cNvSpPr/>
            <p:nvPr/>
          </p:nvSpPr>
          <p:spPr>
            <a:xfrm>
              <a:off x="0" y="2569696"/>
              <a:ext cx="12192000" cy="19681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0" y="3531161"/>
              <a:ext cx="12192000" cy="21296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4975820" y="2705337"/>
              <a:ext cx="886781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>
                  <a:solidFill>
                    <a:schemeClr val="accent4"/>
                  </a:solidFill>
                </a:rPr>
                <a:t>$</a:t>
              </a:r>
              <a:r>
                <a:rPr lang="en-AU" sz="2000" b="1" dirty="0">
                  <a:solidFill>
                    <a:schemeClr val="accent4"/>
                  </a:solidFill>
                </a:rPr>
                <a:t>5,000</a:t>
              </a:r>
              <a:endParaRPr lang="en-AU" b="1" dirty="0">
                <a:solidFill>
                  <a:schemeClr val="accent4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 rot="10800000">
              <a:off x="4982463" y="3091592"/>
              <a:ext cx="899605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0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 rot="16200000">
              <a:off x="3144824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 rot="5400000">
              <a:off x="2226691" y="3024635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 rot="16200000">
              <a:off x="1477211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 rot="5400000">
              <a:off x="7883271" y="3037769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 rot="16200000">
              <a:off x="8919132" y="301034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 rot="16200000">
              <a:off x="6866961" y="300098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323752" y="343331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7141615" y="3428433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213881" y="3435316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194921" y="3433311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9070454" y="3435410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2261470" y="2462737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419469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24203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8118365" y="2465625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0" y="5389278"/>
            <a:ext cx="12192000" cy="964049"/>
            <a:chOff x="0" y="2460972"/>
            <a:chExt cx="12192000" cy="1283150"/>
          </a:xfrm>
        </p:grpSpPr>
        <p:sp>
          <p:nvSpPr>
            <p:cNvPr id="146" name="Rectangle 145"/>
            <p:cNvSpPr/>
            <p:nvPr/>
          </p:nvSpPr>
          <p:spPr>
            <a:xfrm>
              <a:off x="0" y="2569696"/>
              <a:ext cx="12192000" cy="19681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0" y="3531161"/>
              <a:ext cx="12192000" cy="212961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4975820" y="2705337"/>
              <a:ext cx="886781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b="1" dirty="0">
                  <a:solidFill>
                    <a:schemeClr val="accent4"/>
                  </a:solidFill>
                </a:rPr>
                <a:t>$</a:t>
              </a:r>
              <a:r>
                <a:rPr lang="en-AU" sz="2000" b="1" dirty="0">
                  <a:solidFill>
                    <a:schemeClr val="accent4"/>
                  </a:solidFill>
                </a:rPr>
                <a:t>5,000</a:t>
              </a:r>
              <a:endParaRPr lang="en-AU" b="1" dirty="0">
                <a:solidFill>
                  <a:schemeClr val="accent4"/>
                </a:solidFill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 rot="10800000">
              <a:off x="4982463" y="3091592"/>
              <a:ext cx="899605" cy="5325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20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 rot="16200000">
              <a:off x="3144824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 rot="5400000">
              <a:off x="2226691" y="3024635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 rot="16200000">
              <a:off x="1477211" y="301033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53" name="TextBox 152"/>
            <p:cNvSpPr txBox="1"/>
            <p:nvPr/>
          </p:nvSpPr>
          <p:spPr>
            <a:xfrm rot="5400000">
              <a:off x="7883271" y="3037769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54" name="TextBox 153"/>
            <p:cNvSpPr txBox="1"/>
            <p:nvPr/>
          </p:nvSpPr>
          <p:spPr>
            <a:xfrm rot="16200000">
              <a:off x="8919132" y="301034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 rot="16200000">
              <a:off x="6866961" y="3000988"/>
              <a:ext cx="8218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b="1" dirty="0">
                  <a:solidFill>
                    <a:schemeClr val="accent4"/>
                  </a:solidFill>
                </a:rPr>
                <a:t>$5,000</a:t>
              </a: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1323752" y="343331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7141615" y="3428433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213881" y="3435316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3194921" y="3433311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0" name="TextBox 159"/>
            <p:cNvSpPr txBox="1"/>
            <p:nvPr/>
          </p:nvSpPr>
          <p:spPr>
            <a:xfrm>
              <a:off x="9070454" y="3435410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1" name="TextBox 160"/>
            <p:cNvSpPr txBox="1"/>
            <p:nvPr/>
          </p:nvSpPr>
          <p:spPr>
            <a:xfrm>
              <a:off x="2261470" y="2462737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419469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6242032" y="2460972"/>
              <a:ext cx="10358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8118365" y="2465625"/>
              <a:ext cx="1035861" cy="307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400" b="1" dirty="0" smtClean="0">
                  <a:solidFill>
                    <a:schemeClr val="bg1"/>
                  </a:solidFill>
                </a:rPr>
                <a:t>HUNDREDS</a:t>
              </a:r>
              <a:endParaRPr lang="en-AU" sz="1400" b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349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246</Words>
  <Application>Microsoft Office PowerPoint</Application>
  <PresentationFormat>Widescreen</PresentationFormat>
  <Paragraphs>128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PACCAR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Marcus Dunn</dc:creator>
  <cp:lastModifiedBy>Marcus Dunn</cp:lastModifiedBy>
  <cp:revision>16</cp:revision>
  <dcterms:created xsi:type="dcterms:W3CDTF">2018-11-22T08:32:23Z</dcterms:created>
  <dcterms:modified xsi:type="dcterms:W3CDTF">2018-11-29T05:42:34Z</dcterms:modified>
</cp:coreProperties>
</file>