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6704" autoAdjust="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-104" y="-1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F5689-BEB0-6B47-A1B4-3285C678DAB7}" type="datetimeFigureOut">
              <a:rPr lang="en-US" smtClean="0"/>
              <a:t>3/27/13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B7EF3-F496-7C4D-8E02-CCF472A3B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101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F5689-BEB0-6B47-A1B4-3285C678DAB7}" type="datetimeFigureOut">
              <a:rPr lang="en-US" smtClean="0"/>
              <a:t>3/27/13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B7EF3-F496-7C4D-8E02-CCF472A3B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689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F5689-BEB0-6B47-A1B4-3285C678DAB7}" type="datetimeFigureOut">
              <a:rPr lang="en-US" smtClean="0"/>
              <a:t>3/27/13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B7EF3-F496-7C4D-8E02-CCF472A3B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749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F5689-BEB0-6B47-A1B4-3285C678DAB7}" type="datetimeFigureOut">
              <a:rPr lang="en-US" smtClean="0"/>
              <a:t>3/27/13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B7EF3-F496-7C4D-8E02-CCF472A3B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93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F5689-BEB0-6B47-A1B4-3285C678DAB7}" type="datetimeFigureOut">
              <a:rPr lang="en-US" smtClean="0"/>
              <a:t>3/27/13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B7EF3-F496-7C4D-8E02-CCF472A3B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30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F5689-BEB0-6B47-A1B4-3285C678DAB7}" type="datetimeFigureOut">
              <a:rPr lang="en-US" smtClean="0"/>
              <a:t>3/27/13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B7EF3-F496-7C4D-8E02-CCF472A3B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495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F5689-BEB0-6B47-A1B4-3285C678DAB7}" type="datetimeFigureOut">
              <a:rPr lang="en-US" smtClean="0"/>
              <a:t>3/27/13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B7EF3-F496-7C4D-8E02-CCF472A3B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233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F5689-BEB0-6B47-A1B4-3285C678DAB7}" type="datetimeFigureOut">
              <a:rPr lang="en-US" smtClean="0"/>
              <a:t>3/27/13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B7EF3-F496-7C4D-8E02-CCF472A3B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793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F5689-BEB0-6B47-A1B4-3285C678DAB7}" type="datetimeFigureOut">
              <a:rPr lang="en-US" smtClean="0"/>
              <a:t>3/27/13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B7EF3-F496-7C4D-8E02-CCF472A3B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79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F5689-BEB0-6B47-A1B4-3285C678DAB7}" type="datetimeFigureOut">
              <a:rPr lang="en-US" smtClean="0"/>
              <a:t>3/27/13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B7EF3-F496-7C4D-8E02-CCF472A3B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095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F5689-BEB0-6B47-A1B4-3285C678DAB7}" type="datetimeFigureOut">
              <a:rPr lang="en-US" smtClean="0"/>
              <a:t>3/27/13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B7EF3-F496-7C4D-8E02-CCF472A3B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337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DF5689-BEB0-6B47-A1B4-3285C678DAB7}" type="datetimeFigureOut">
              <a:rPr lang="en-US" smtClean="0"/>
              <a:t>3/27/13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B7EF3-F496-7C4D-8E02-CCF472A3B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111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744739" y="0"/>
            <a:ext cx="3536750" cy="6858000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034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744739" y="0"/>
            <a:ext cx="3536750" cy="5860247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 rot="5400000">
            <a:off x="4936905" y="1653151"/>
            <a:ext cx="3536750" cy="487744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6890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rot="18175408">
            <a:off x="2801684" y="55332"/>
            <a:ext cx="3536750" cy="626109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54850" y="0"/>
            <a:ext cx="3541424" cy="29400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 rot="5400000">
            <a:off x="5927288" y="3131014"/>
            <a:ext cx="3541424" cy="29400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152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0</Words>
  <Application>Microsoft Macintosh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Rowan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Hong Zhang</dc:creator>
  <cp:lastModifiedBy>Hong Zhang</cp:lastModifiedBy>
  <cp:revision>2</cp:revision>
  <cp:lastPrinted>2013-03-27T14:37:23Z</cp:lastPrinted>
  <dcterms:created xsi:type="dcterms:W3CDTF">2013-03-27T14:23:20Z</dcterms:created>
  <dcterms:modified xsi:type="dcterms:W3CDTF">2013-03-27T14:39:16Z</dcterms:modified>
</cp:coreProperties>
</file>