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1"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25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6BD016-506A-4B7B-B1F1-2BF7B2E0DAAC}" type="datetimeFigureOut">
              <a:rPr lang="en-US" smtClean="0"/>
              <a:pPr/>
              <a:t>25-Oct-14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3D6CA-156C-4D14-8557-5C094080EC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BD016-506A-4B7B-B1F1-2BF7B2E0DAAC}" type="datetimeFigureOut">
              <a:rPr lang="en-US" smtClean="0"/>
              <a:pPr/>
              <a:t>25-Oct-14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3D6CA-156C-4D14-8557-5C094080EC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BD016-506A-4B7B-B1F1-2BF7B2E0DAAC}" type="datetimeFigureOut">
              <a:rPr lang="en-US" smtClean="0"/>
              <a:pPr/>
              <a:t>25-Oct-14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3D6CA-156C-4D14-8557-5C094080EC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BD016-506A-4B7B-B1F1-2BF7B2E0DAAC}" type="datetimeFigureOut">
              <a:rPr lang="en-US" smtClean="0"/>
              <a:pPr/>
              <a:t>25-Oct-14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3D6CA-156C-4D14-8557-5C094080EC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6BD016-506A-4B7B-B1F1-2BF7B2E0DAAC}" type="datetimeFigureOut">
              <a:rPr lang="en-US" smtClean="0"/>
              <a:pPr/>
              <a:t>25-Oct-14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3D6CA-156C-4D14-8557-5C094080EC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6BD016-506A-4B7B-B1F1-2BF7B2E0DAAC}" type="datetimeFigureOut">
              <a:rPr lang="en-US" smtClean="0"/>
              <a:pPr/>
              <a:t>25-Oct-14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3D6CA-156C-4D14-8557-5C094080EC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6BD016-506A-4B7B-B1F1-2BF7B2E0DAAC}" type="datetimeFigureOut">
              <a:rPr lang="en-US" smtClean="0"/>
              <a:pPr/>
              <a:t>25-Oct-14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83D6CA-156C-4D14-8557-5C094080EC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6BD016-506A-4B7B-B1F1-2BF7B2E0DAAC}" type="datetimeFigureOut">
              <a:rPr lang="en-US" smtClean="0"/>
              <a:pPr/>
              <a:t>25-Oct-14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83D6CA-156C-4D14-8557-5C094080EC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BD016-506A-4B7B-B1F1-2BF7B2E0DAAC}" type="datetimeFigureOut">
              <a:rPr lang="en-US" smtClean="0"/>
              <a:pPr/>
              <a:t>25-Oct-14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83D6CA-156C-4D14-8557-5C094080EC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6BD016-506A-4B7B-B1F1-2BF7B2E0DAAC}" type="datetimeFigureOut">
              <a:rPr lang="en-US" smtClean="0"/>
              <a:pPr/>
              <a:t>25-Oct-14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3D6CA-156C-4D14-8557-5C094080EC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6BD016-506A-4B7B-B1F1-2BF7B2E0DAAC}" type="datetimeFigureOut">
              <a:rPr lang="en-US" smtClean="0"/>
              <a:pPr/>
              <a:t>25-Oct-14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3D6CA-156C-4D14-8557-5C094080EC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BD016-506A-4B7B-B1F1-2BF7B2E0DAAC}" type="datetimeFigureOut">
              <a:rPr lang="en-US" smtClean="0"/>
              <a:pPr/>
              <a:t>25-Oct-14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3D6CA-156C-4D14-8557-5C094080EC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s://apps.twitter.com/" TargetMode="Externa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s://apps.twitter.com/app/ne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First App</a:t>
            </a:r>
            <a:endParaRPr lang="en-US" dirty="0"/>
          </a:p>
        </p:txBody>
      </p:sp>
      <p:sp>
        <p:nvSpPr>
          <p:cNvPr id="3" name="Subtitle 2"/>
          <p:cNvSpPr>
            <a:spLocks noGrp="1"/>
          </p:cNvSpPr>
          <p:nvPr>
            <p:ph type="subTitle" idx="1"/>
          </p:nvPr>
        </p:nvSpPr>
        <p:spPr/>
        <p:txBody>
          <a:bodyPr/>
          <a:lstStyle/>
          <a:p>
            <a:r>
              <a:rPr lang="en-US" dirty="0" err="1" smtClean="0"/>
              <a:t>Bhanu</a:t>
            </a:r>
            <a:r>
              <a:rPr lang="en-US" dirty="0" smtClean="0"/>
              <a:t> </a:t>
            </a:r>
            <a:r>
              <a:rPr lang="en-US" dirty="0" err="1" smtClean="0"/>
              <a:t>Kishan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305800" cy="707886"/>
          </a:xfrm>
          <a:prstGeom prst="rect">
            <a:avLst/>
          </a:prstGeom>
          <a:noFill/>
        </p:spPr>
        <p:txBody>
          <a:bodyPr wrap="square" rtlCol="0">
            <a:spAutoFit/>
          </a:bodyPr>
          <a:lstStyle/>
          <a:p>
            <a:r>
              <a:rPr lang="en-US" sz="4000" dirty="0" smtClean="0"/>
              <a:t>Note</a:t>
            </a:r>
            <a:endParaRPr lang="en-US" sz="4000" dirty="0"/>
          </a:p>
        </p:txBody>
      </p:sp>
      <p:sp>
        <p:nvSpPr>
          <p:cNvPr id="3" name="TextBox 2"/>
          <p:cNvSpPr txBox="1"/>
          <p:nvPr/>
        </p:nvSpPr>
        <p:spPr>
          <a:xfrm>
            <a:off x="457200" y="1447800"/>
            <a:ext cx="8686800" cy="1754326"/>
          </a:xfrm>
          <a:prstGeom prst="rect">
            <a:avLst/>
          </a:prstGeom>
          <a:noFill/>
        </p:spPr>
        <p:txBody>
          <a:bodyPr wrap="square" rtlCol="0">
            <a:spAutoFit/>
          </a:bodyPr>
          <a:lstStyle/>
          <a:p>
            <a:r>
              <a:rPr lang="en-US" sz="3600" dirty="0" smtClean="0"/>
              <a:t>Before proceeding further, please go through the MIT App Inventor tutorials in </a:t>
            </a:r>
            <a:r>
              <a:rPr lang="en-US" sz="3600" dirty="0" err="1" smtClean="0"/>
              <a:t>Y</a:t>
            </a:r>
            <a:r>
              <a:rPr lang="en-US" sz="3600" dirty="0" err="1" smtClean="0"/>
              <a:t>outube</a:t>
            </a:r>
            <a:r>
              <a:rPr lang="en-US" sz="3600" dirty="0" smtClean="0"/>
              <a:t> for better understanding the slides.</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228600" y="1600200"/>
            <a:ext cx="2357438" cy="4191000"/>
          </a:xfrm>
          <a:prstGeom prst="rect">
            <a:avLst/>
          </a:prstGeom>
          <a:noFill/>
          <a:ln w="9525">
            <a:noFill/>
            <a:miter lim="800000"/>
            <a:headEnd/>
            <a:tailEnd/>
          </a:ln>
          <a:effectLst/>
        </p:spPr>
      </p:pic>
      <p:pic>
        <p:nvPicPr>
          <p:cNvPr id="1030" name="Picture 6" descr="E:\DIY\Arduino\Workbook\Project-12-Bluetooth\Log\DSC_0129 (2).JPG"/>
          <p:cNvPicPr>
            <a:picLocks noChangeAspect="1" noChangeArrowheads="1"/>
          </p:cNvPicPr>
          <p:nvPr/>
        </p:nvPicPr>
        <p:blipFill>
          <a:blip r:embed="rId3" cstate="print"/>
          <a:srcRect/>
          <a:stretch>
            <a:fillRect/>
          </a:stretch>
        </p:blipFill>
        <p:spPr bwMode="auto">
          <a:xfrm>
            <a:off x="3276600" y="1524000"/>
            <a:ext cx="5689600" cy="4267200"/>
          </a:xfrm>
          <a:prstGeom prst="rect">
            <a:avLst/>
          </a:prstGeom>
          <a:noFill/>
        </p:spPr>
      </p:pic>
      <p:cxnSp>
        <p:nvCxnSpPr>
          <p:cNvPr id="8" name="Straight Arrow Connector 7"/>
          <p:cNvCxnSpPr/>
          <p:nvPr/>
        </p:nvCxnSpPr>
        <p:spPr>
          <a:xfrm rot="10800000">
            <a:off x="838200" y="2057400"/>
            <a:ext cx="2819400" cy="1524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2400" y="304800"/>
            <a:ext cx="8991600" cy="646331"/>
          </a:xfrm>
          <a:prstGeom prst="rect">
            <a:avLst/>
          </a:prstGeom>
          <a:noFill/>
        </p:spPr>
        <p:txBody>
          <a:bodyPr wrap="square" rtlCol="0">
            <a:spAutoFit/>
          </a:bodyPr>
          <a:lstStyle/>
          <a:p>
            <a:r>
              <a:rPr lang="en-US" sz="3600" dirty="0" smtClean="0"/>
              <a:t>Connect Button - Events</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304800" y="1981200"/>
            <a:ext cx="2357438" cy="4191000"/>
          </a:xfrm>
          <a:prstGeom prst="rect">
            <a:avLst/>
          </a:prstGeom>
          <a:noFill/>
          <a:ln w="9525">
            <a:noFill/>
            <a:miter lim="800000"/>
            <a:headEnd/>
            <a:tailEnd/>
          </a:ln>
          <a:effectLst/>
        </p:spPr>
      </p:pic>
      <p:pic>
        <p:nvPicPr>
          <p:cNvPr id="2050" name="Picture 2" descr="E:\DIY\Arduino\Workbook\Project-12-Bluetooth\Log\DSC_0126 (2).JPG"/>
          <p:cNvPicPr>
            <a:picLocks noChangeAspect="1" noChangeArrowheads="1"/>
          </p:cNvPicPr>
          <p:nvPr/>
        </p:nvPicPr>
        <p:blipFill>
          <a:blip r:embed="rId3" cstate="print"/>
          <a:srcRect r="7759" b="50000"/>
          <a:stretch>
            <a:fillRect/>
          </a:stretch>
        </p:blipFill>
        <p:spPr bwMode="auto">
          <a:xfrm>
            <a:off x="3505200" y="533400"/>
            <a:ext cx="5435600" cy="2209800"/>
          </a:xfrm>
          <a:prstGeom prst="rect">
            <a:avLst/>
          </a:prstGeom>
          <a:noFill/>
        </p:spPr>
      </p:pic>
      <p:pic>
        <p:nvPicPr>
          <p:cNvPr id="5" name="Picture 2" descr="E:\DIY\Arduino\Workbook\Project-12-Bluetooth\Log\DSC_0126 (2).JPG"/>
          <p:cNvPicPr>
            <a:picLocks noChangeAspect="1" noChangeArrowheads="1"/>
          </p:cNvPicPr>
          <p:nvPr/>
        </p:nvPicPr>
        <p:blipFill>
          <a:blip r:embed="rId3" cstate="print"/>
          <a:srcRect t="51724" r="4310"/>
          <a:stretch>
            <a:fillRect/>
          </a:stretch>
        </p:blipFill>
        <p:spPr bwMode="auto">
          <a:xfrm>
            <a:off x="3505200" y="3352800"/>
            <a:ext cx="5638800" cy="2133600"/>
          </a:xfrm>
          <a:prstGeom prst="rect">
            <a:avLst/>
          </a:prstGeom>
          <a:noFill/>
        </p:spPr>
      </p:pic>
      <p:cxnSp>
        <p:nvCxnSpPr>
          <p:cNvPr id="7" name="Straight Arrow Connector 6"/>
          <p:cNvCxnSpPr/>
          <p:nvPr/>
        </p:nvCxnSpPr>
        <p:spPr>
          <a:xfrm flipV="1">
            <a:off x="2819400" y="22860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43200" y="3200400"/>
            <a:ext cx="685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2400" y="0"/>
            <a:ext cx="8991600" cy="646331"/>
          </a:xfrm>
          <a:prstGeom prst="rect">
            <a:avLst/>
          </a:prstGeom>
          <a:noFill/>
        </p:spPr>
        <p:txBody>
          <a:bodyPr wrap="square" rtlCol="0">
            <a:spAutoFit/>
          </a:bodyPr>
          <a:lstStyle/>
          <a:p>
            <a:r>
              <a:rPr lang="en-US" sz="3600" dirty="0" smtClean="0"/>
              <a:t>ON/OFF Button - Events</a:t>
            </a:r>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304800" y="1981200"/>
            <a:ext cx="2357438" cy="4191000"/>
          </a:xfrm>
          <a:prstGeom prst="rect">
            <a:avLst/>
          </a:prstGeom>
          <a:noFill/>
          <a:ln w="9525">
            <a:noFill/>
            <a:miter lim="800000"/>
            <a:headEnd/>
            <a:tailEnd/>
          </a:ln>
          <a:effectLst/>
        </p:spPr>
      </p:pic>
      <p:pic>
        <p:nvPicPr>
          <p:cNvPr id="3075" name="Picture 3" descr="E:\DIY\Arduino\Workbook\Project-12-Bluetooth\Log\DSC_0123 (2).JPG"/>
          <p:cNvPicPr>
            <a:picLocks noChangeAspect="1" noChangeArrowheads="1"/>
          </p:cNvPicPr>
          <p:nvPr/>
        </p:nvPicPr>
        <p:blipFill>
          <a:blip r:embed="rId3" cstate="print"/>
          <a:srcRect t="40000" r="5000" b="21667"/>
          <a:stretch>
            <a:fillRect/>
          </a:stretch>
        </p:blipFill>
        <p:spPr bwMode="auto">
          <a:xfrm>
            <a:off x="3352800" y="3962400"/>
            <a:ext cx="5791200" cy="1752600"/>
          </a:xfrm>
          <a:prstGeom prst="rect">
            <a:avLst/>
          </a:prstGeom>
          <a:noFill/>
        </p:spPr>
      </p:pic>
      <p:cxnSp>
        <p:nvCxnSpPr>
          <p:cNvPr id="6" name="Straight Arrow Connector 5"/>
          <p:cNvCxnSpPr/>
          <p:nvPr/>
        </p:nvCxnSpPr>
        <p:spPr>
          <a:xfrm flipV="1">
            <a:off x="1981200" y="2438400"/>
            <a:ext cx="1905000" cy="990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914400" y="4191000"/>
            <a:ext cx="2209800" cy="228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3076" name="Picture 4" descr="E:\DIY\Arduino\Workbook\Project-12-Bluetooth\Log\DSC_0122 (3).JPG"/>
          <p:cNvPicPr>
            <a:picLocks noChangeAspect="1" noChangeArrowheads="1"/>
          </p:cNvPicPr>
          <p:nvPr/>
        </p:nvPicPr>
        <p:blipFill>
          <a:blip r:embed="rId4" cstate="print"/>
          <a:srcRect l="5000" t="13333" r="15000" b="60000"/>
          <a:stretch>
            <a:fillRect/>
          </a:stretch>
        </p:blipFill>
        <p:spPr bwMode="auto">
          <a:xfrm>
            <a:off x="4038600" y="990600"/>
            <a:ext cx="4876800" cy="1219200"/>
          </a:xfrm>
          <a:prstGeom prst="rect">
            <a:avLst/>
          </a:prstGeom>
          <a:noFill/>
        </p:spPr>
      </p:pic>
      <p:sp>
        <p:nvSpPr>
          <p:cNvPr id="11" name="TextBox 10"/>
          <p:cNvSpPr txBox="1"/>
          <p:nvPr/>
        </p:nvSpPr>
        <p:spPr>
          <a:xfrm>
            <a:off x="4038600" y="2286000"/>
            <a:ext cx="4876800" cy="707886"/>
          </a:xfrm>
          <a:prstGeom prst="rect">
            <a:avLst/>
          </a:prstGeom>
          <a:noFill/>
        </p:spPr>
        <p:txBody>
          <a:bodyPr wrap="square" rtlCol="0">
            <a:spAutoFit/>
          </a:bodyPr>
          <a:lstStyle/>
          <a:p>
            <a:r>
              <a:rPr lang="en-US" sz="2000" dirty="0" smtClean="0"/>
              <a:t>Clicking this button in the app will open up new window, asking for twitter log in)</a:t>
            </a:r>
            <a:endParaRPr lang="en-US" sz="2000" dirty="0"/>
          </a:p>
        </p:txBody>
      </p:sp>
      <p:sp>
        <p:nvSpPr>
          <p:cNvPr id="13" name="TextBox 12"/>
          <p:cNvSpPr txBox="1"/>
          <p:nvPr/>
        </p:nvSpPr>
        <p:spPr>
          <a:xfrm>
            <a:off x="3276600" y="5943600"/>
            <a:ext cx="5867400" cy="369332"/>
          </a:xfrm>
          <a:prstGeom prst="rect">
            <a:avLst/>
          </a:prstGeom>
          <a:noFill/>
        </p:spPr>
        <p:txBody>
          <a:bodyPr wrap="square" rtlCol="0">
            <a:spAutoFit/>
          </a:bodyPr>
          <a:lstStyle/>
          <a:p>
            <a:pPr algn="ctr"/>
            <a:r>
              <a:rPr lang="en-US" dirty="0" smtClean="0"/>
              <a:t>Check for your tweet in Twitter</a:t>
            </a:r>
            <a:endParaRPr lang="en-US" dirty="0"/>
          </a:p>
        </p:txBody>
      </p:sp>
      <p:sp>
        <p:nvSpPr>
          <p:cNvPr id="14" name="TextBox 13"/>
          <p:cNvSpPr txBox="1"/>
          <p:nvPr/>
        </p:nvSpPr>
        <p:spPr>
          <a:xfrm>
            <a:off x="152400" y="228600"/>
            <a:ext cx="8991600" cy="584775"/>
          </a:xfrm>
          <a:prstGeom prst="rect">
            <a:avLst/>
          </a:prstGeom>
          <a:noFill/>
        </p:spPr>
        <p:txBody>
          <a:bodyPr wrap="square" rtlCol="0">
            <a:spAutoFit/>
          </a:bodyPr>
          <a:lstStyle/>
          <a:p>
            <a:r>
              <a:rPr lang="en-US" sz="3200" dirty="0" smtClean="0"/>
              <a:t>Twitter events</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991600" cy="584775"/>
          </a:xfrm>
          <a:prstGeom prst="rect">
            <a:avLst/>
          </a:prstGeom>
          <a:noFill/>
        </p:spPr>
        <p:txBody>
          <a:bodyPr wrap="square" rtlCol="0">
            <a:spAutoFit/>
          </a:bodyPr>
          <a:lstStyle/>
          <a:p>
            <a:r>
              <a:rPr lang="en-US" sz="3200" dirty="0" smtClean="0"/>
              <a:t>If you want to build a Twitter application,</a:t>
            </a:r>
            <a:endParaRPr lang="en-US" sz="3200" dirty="0"/>
          </a:p>
        </p:txBody>
      </p:sp>
      <p:pic>
        <p:nvPicPr>
          <p:cNvPr id="3" name="Picture 4" descr="E:\DIY\Arduino\Workbook\Project-12-Bluetooth\Log\DSC_0122 (3).JPG"/>
          <p:cNvPicPr>
            <a:picLocks noChangeAspect="1" noChangeArrowheads="1"/>
          </p:cNvPicPr>
          <p:nvPr/>
        </p:nvPicPr>
        <p:blipFill>
          <a:blip r:embed="rId2" cstate="print"/>
          <a:srcRect l="5000" t="13333" r="15000" b="60000"/>
          <a:stretch>
            <a:fillRect/>
          </a:stretch>
        </p:blipFill>
        <p:spPr bwMode="auto">
          <a:xfrm>
            <a:off x="685800" y="990600"/>
            <a:ext cx="4876800" cy="1219200"/>
          </a:xfrm>
          <a:prstGeom prst="rect">
            <a:avLst/>
          </a:prstGeom>
          <a:noFill/>
        </p:spPr>
      </p:pic>
      <p:sp>
        <p:nvSpPr>
          <p:cNvPr id="4" name="TextBox 3"/>
          <p:cNvSpPr txBox="1"/>
          <p:nvPr/>
        </p:nvSpPr>
        <p:spPr>
          <a:xfrm>
            <a:off x="381000" y="2438400"/>
            <a:ext cx="8458200" cy="2031325"/>
          </a:xfrm>
          <a:prstGeom prst="rect">
            <a:avLst/>
          </a:prstGeom>
          <a:noFill/>
        </p:spPr>
        <p:txBody>
          <a:bodyPr wrap="square" rtlCol="0">
            <a:spAutoFit/>
          </a:bodyPr>
          <a:lstStyle/>
          <a:p>
            <a:r>
              <a:rPr lang="en-US" dirty="0" smtClean="0"/>
              <a:t>Steps to have a Twitter </a:t>
            </a:r>
            <a:r>
              <a:rPr lang="en-US" dirty="0" smtClean="0"/>
              <a:t>application</a:t>
            </a:r>
            <a:r>
              <a:rPr lang="en-US" dirty="0" smtClean="0"/>
              <a:t>:</a:t>
            </a:r>
            <a:endParaRPr lang="en-US" dirty="0" smtClean="0"/>
          </a:p>
          <a:p>
            <a:pPr marL="342900" indent="-342900">
              <a:buAutoNum type="arabicPeriod"/>
            </a:pPr>
            <a:r>
              <a:rPr lang="en-US" dirty="0" smtClean="0"/>
              <a:t>Need a twitter account and open  (</a:t>
            </a:r>
            <a:r>
              <a:rPr lang="en-US" dirty="0" smtClean="0">
                <a:hlinkClick r:id="rId3"/>
              </a:rPr>
              <a:t>https://apps.twitter.com/</a:t>
            </a:r>
            <a:r>
              <a:rPr lang="en-US" dirty="0" smtClean="0"/>
              <a:t>)</a:t>
            </a:r>
          </a:p>
          <a:p>
            <a:pPr marL="342900" indent="-342900">
              <a:buAutoNum type="arabicPeriod"/>
            </a:pPr>
            <a:r>
              <a:rPr lang="en-US" dirty="0" smtClean="0"/>
              <a:t>Fill in the details below in the following webpage (</a:t>
            </a:r>
            <a:r>
              <a:rPr lang="en-US" dirty="0" smtClean="0">
                <a:hlinkClick r:id="rId4"/>
              </a:rPr>
              <a:t>https://apps.twitter.com/app/new</a:t>
            </a:r>
            <a:r>
              <a:rPr lang="en-US" dirty="0" smtClean="0"/>
              <a:t>)</a:t>
            </a:r>
          </a:p>
          <a:p>
            <a:pPr marL="342900" indent="-342900">
              <a:buAutoNum type="arabicPeriod"/>
            </a:pPr>
            <a:r>
              <a:rPr lang="en-US" dirty="0" smtClean="0"/>
              <a:t>Submit the application. </a:t>
            </a:r>
          </a:p>
          <a:p>
            <a:pPr marL="342900" indent="-342900">
              <a:buAutoNum type="arabicPeriod"/>
            </a:pPr>
            <a:r>
              <a:rPr lang="en-US" dirty="0" smtClean="0"/>
              <a:t>Now you have consumer key (API key) and Consumer Secret (APU Secret)</a:t>
            </a:r>
          </a:p>
          <a:p>
            <a:pPr marL="342900" indent="-342900">
              <a:buAutoNum type="arabicPeriod"/>
            </a:pPr>
            <a:r>
              <a:rPr lang="en-US" dirty="0" smtClean="0"/>
              <a:t>Fill as in the Twitter properties tab shown</a:t>
            </a:r>
          </a:p>
          <a:p>
            <a:pPr marL="342900" indent="-342900">
              <a:buAutoNum type="arabicPeriod"/>
            </a:pPr>
            <a:r>
              <a:rPr lang="en-US" dirty="0" smtClean="0"/>
              <a:t>Done. </a:t>
            </a:r>
            <a:endParaRPr lang="en-US" dirty="0"/>
          </a:p>
        </p:txBody>
      </p:sp>
      <p:pic>
        <p:nvPicPr>
          <p:cNvPr id="5122" name="Picture 2" descr="E:\DIY\Arduino\Workbook\Project-12-Bluetooth\Log\DSC_0125 (3).JPG"/>
          <p:cNvPicPr>
            <a:picLocks noChangeAspect="1" noChangeArrowheads="1"/>
          </p:cNvPicPr>
          <p:nvPr/>
        </p:nvPicPr>
        <p:blipFill>
          <a:blip r:embed="rId5" cstate="print"/>
          <a:srcRect l="1250" t="16667" r="15000" b="16667"/>
          <a:stretch>
            <a:fillRect/>
          </a:stretch>
        </p:blipFill>
        <p:spPr bwMode="auto">
          <a:xfrm>
            <a:off x="4724400" y="3962400"/>
            <a:ext cx="4191000" cy="2502090"/>
          </a:xfrm>
          <a:prstGeom prst="rect">
            <a:avLst/>
          </a:prstGeom>
          <a:noFill/>
        </p:spPr>
      </p:pic>
      <p:sp>
        <p:nvSpPr>
          <p:cNvPr id="6" name="TextBox 5"/>
          <p:cNvSpPr txBox="1"/>
          <p:nvPr/>
        </p:nvSpPr>
        <p:spPr>
          <a:xfrm>
            <a:off x="381000" y="4953000"/>
            <a:ext cx="3733800" cy="830997"/>
          </a:xfrm>
          <a:prstGeom prst="rect">
            <a:avLst/>
          </a:prstGeom>
          <a:noFill/>
        </p:spPr>
        <p:txBody>
          <a:bodyPr wrap="square" rtlCol="0">
            <a:spAutoFit/>
          </a:bodyPr>
          <a:lstStyle/>
          <a:p>
            <a:r>
              <a:rPr lang="en-US" sz="2400" dirty="0" smtClean="0">
                <a:solidFill>
                  <a:srgbClr val="FF0000"/>
                </a:solidFill>
              </a:rPr>
              <a:t>Any queries, feel free to contact via comments</a:t>
            </a:r>
            <a:endParaRPr lang="en-US" sz="24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304800" y="1600200"/>
            <a:ext cx="2357438" cy="4191000"/>
          </a:xfrm>
          <a:prstGeom prst="rect">
            <a:avLst/>
          </a:prstGeom>
          <a:noFill/>
          <a:ln w="9525">
            <a:noFill/>
            <a:miter lim="800000"/>
            <a:headEnd/>
            <a:tailEnd/>
          </a:ln>
          <a:effectLst/>
        </p:spPr>
      </p:pic>
      <p:sp>
        <p:nvSpPr>
          <p:cNvPr id="4" name="TextBox 3"/>
          <p:cNvSpPr txBox="1"/>
          <p:nvPr/>
        </p:nvSpPr>
        <p:spPr>
          <a:xfrm>
            <a:off x="228600" y="228600"/>
            <a:ext cx="8610600" cy="584775"/>
          </a:xfrm>
          <a:prstGeom prst="rect">
            <a:avLst/>
          </a:prstGeom>
          <a:noFill/>
        </p:spPr>
        <p:txBody>
          <a:bodyPr wrap="square" rtlCol="0">
            <a:spAutoFit/>
          </a:bodyPr>
          <a:lstStyle/>
          <a:p>
            <a:r>
              <a:rPr lang="en-US" sz="3200" dirty="0" smtClean="0"/>
              <a:t>SMS Events</a:t>
            </a:r>
            <a:endParaRPr lang="en-US" sz="3200" dirty="0"/>
          </a:p>
        </p:txBody>
      </p:sp>
      <p:cxnSp>
        <p:nvCxnSpPr>
          <p:cNvPr id="6" name="Straight Arrow Connector 5"/>
          <p:cNvCxnSpPr/>
          <p:nvPr/>
        </p:nvCxnSpPr>
        <p:spPr>
          <a:xfrm flipV="1">
            <a:off x="1066800" y="4724400"/>
            <a:ext cx="1828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52800" y="1143000"/>
            <a:ext cx="5257800" cy="1938992"/>
          </a:xfrm>
          <a:prstGeom prst="rect">
            <a:avLst/>
          </a:prstGeom>
          <a:noFill/>
        </p:spPr>
        <p:txBody>
          <a:bodyPr wrap="square" rtlCol="0">
            <a:spAutoFit/>
          </a:bodyPr>
          <a:lstStyle/>
          <a:p>
            <a:r>
              <a:rPr lang="en-US" sz="2000" dirty="0" smtClean="0"/>
              <a:t>When </a:t>
            </a:r>
            <a:r>
              <a:rPr lang="en-US" sz="2000" dirty="0" smtClean="0"/>
              <a:t>“Send SMS” is clicked, first the app gets the phone number and Message from the Text boxes and calls the “Texting1” component to send the SMS. Last two boxes will clear the text box of phone number and Message after the click</a:t>
            </a:r>
            <a:endParaRPr lang="en-US" sz="2000" dirty="0"/>
          </a:p>
        </p:txBody>
      </p:sp>
      <p:pic>
        <p:nvPicPr>
          <p:cNvPr id="4099" name="Picture 3" descr="E:\DIY\Arduino\Workbook\Project-12-Bluetooth\Log\DSC_0123 (3).JPG"/>
          <p:cNvPicPr>
            <a:picLocks noChangeAspect="1" noChangeArrowheads="1"/>
          </p:cNvPicPr>
          <p:nvPr/>
        </p:nvPicPr>
        <p:blipFill>
          <a:blip r:embed="rId3" cstate="print"/>
          <a:srcRect t="18018" r="2703" b="36336"/>
          <a:stretch>
            <a:fillRect/>
          </a:stretch>
        </p:blipFill>
        <p:spPr bwMode="auto">
          <a:xfrm>
            <a:off x="3048000" y="3581400"/>
            <a:ext cx="5867400" cy="2064456"/>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190</Words>
  <Application>Microsoft Office PowerPoint</Application>
  <PresentationFormat>On-screen Show (4:3)</PresentationFormat>
  <Paragraphs>20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First App</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App</dc:title>
  <dc:creator>user</dc:creator>
  <cp:lastModifiedBy>user</cp:lastModifiedBy>
  <cp:revision>11</cp:revision>
  <dcterms:created xsi:type="dcterms:W3CDTF">2014-10-24T21:23:12Z</dcterms:created>
  <dcterms:modified xsi:type="dcterms:W3CDTF">2014-10-24T22:16:23Z</dcterms:modified>
</cp:coreProperties>
</file>