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89693-DA8D-4E9F-BFFF-268C64836B9B}" type="doc">
      <dgm:prSet loTypeId="urn:microsoft.com/office/officeart/2005/8/layout/equation2" loCatId="process" qsTypeId="urn:microsoft.com/office/officeart/2005/8/quickstyle/simple1" qsCatId="simple" csTypeId="urn:microsoft.com/office/officeart/2005/8/colors/accent6_2" csCatId="accent6" phldr="1"/>
      <dgm:spPr/>
    </dgm:pt>
    <dgm:pt modelId="{D7B09A04-6C85-4D71-8FB3-1770B4A1A0EB}">
      <dgm:prSet phldrT="[Text]"/>
      <dgm:spPr/>
      <dgm:t>
        <a:bodyPr/>
        <a:lstStyle/>
        <a:p>
          <a:r>
            <a:rPr lang="en-US" dirty="0" smtClean="0"/>
            <a:t>Left sensor</a:t>
          </a:r>
          <a:endParaRPr lang="en-US" dirty="0"/>
        </a:p>
      </dgm:t>
    </dgm:pt>
    <dgm:pt modelId="{8B19CDA5-9708-428F-BE1E-37B4A2C41492}" type="parTrans" cxnId="{D1072BF5-7A3A-4C6A-BA87-1D98E031B28B}">
      <dgm:prSet/>
      <dgm:spPr/>
      <dgm:t>
        <a:bodyPr/>
        <a:lstStyle/>
        <a:p>
          <a:endParaRPr lang="en-US"/>
        </a:p>
      </dgm:t>
    </dgm:pt>
    <dgm:pt modelId="{96D5F884-E534-48C2-BA11-E8E0464F5DB7}" type="sibTrans" cxnId="{D1072BF5-7A3A-4C6A-BA87-1D98E031B28B}">
      <dgm:prSet/>
      <dgm:spPr/>
      <dgm:t>
        <a:bodyPr/>
        <a:lstStyle/>
        <a:p>
          <a:endParaRPr lang="en-US"/>
        </a:p>
      </dgm:t>
    </dgm:pt>
    <dgm:pt modelId="{2A091C31-7476-47AE-BF20-0944146A90EC}">
      <dgm:prSet phldrT="[Text]"/>
      <dgm:spPr/>
      <dgm:t>
        <a:bodyPr/>
        <a:lstStyle/>
        <a:p>
          <a:r>
            <a:rPr lang="en-US" dirty="0" smtClean="0"/>
            <a:t>Right sensor</a:t>
          </a:r>
          <a:endParaRPr lang="en-US" dirty="0"/>
        </a:p>
      </dgm:t>
    </dgm:pt>
    <dgm:pt modelId="{2216DAC0-D232-4C3B-B4C2-943EC9E52ACF}" type="parTrans" cxnId="{DB345C57-EA26-4A20-A6D5-36C32059B750}">
      <dgm:prSet/>
      <dgm:spPr/>
      <dgm:t>
        <a:bodyPr/>
        <a:lstStyle/>
        <a:p>
          <a:endParaRPr lang="en-US"/>
        </a:p>
      </dgm:t>
    </dgm:pt>
    <dgm:pt modelId="{CAE44BD2-7990-40CE-A97D-C48B3663CD0F}" type="sibTrans" cxnId="{DB345C57-EA26-4A20-A6D5-36C32059B750}">
      <dgm:prSet/>
      <dgm:spPr/>
      <dgm:t>
        <a:bodyPr/>
        <a:lstStyle/>
        <a:p>
          <a:endParaRPr lang="en-US"/>
        </a:p>
      </dgm:t>
    </dgm:pt>
    <dgm:pt modelId="{553245BB-B1C6-44CD-9AA7-6EA25830CC32}">
      <dgm:prSet phldrT="[Text]"/>
      <dgm:spPr/>
      <dgm:t>
        <a:bodyPr/>
        <a:lstStyle/>
        <a:p>
          <a:r>
            <a:rPr lang="en-US" dirty="0" smtClean="0"/>
            <a:t>LM358</a:t>
          </a:r>
        </a:p>
        <a:p>
          <a:r>
            <a:rPr lang="en-US" dirty="0" smtClean="0"/>
            <a:t>(IC)</a:t>
          </a:r>
          <a:endParaRPr lang="en-US" dirty="0"/>
        </a:p>
      </dgm:t>
    </dgm:pt>
    <dgm:pt modelId="{8DBF9103-C50A-4001-8E34-ABC474CB6943}" type="parTrans" cxnId="{4AA9C23E-5EF8-4749-832A-F6EE4B7DE557}">
      <dgm:prSet/>
      <dgm:spPr/>
      <dgm:t>
        <a:bodyPr/>
        <a:lstStyle/>
        <a:p>
          <a:endParaRPr lang="en-US"/>
        </a:p>
      </dgm:t>
    </dgm:pt>
    <dgm:pt modelId="{1B77A430-E7B1-48AD-8EFB-BE6F1E56EA0C}" type="sibTrans" cxnId="{4AA9C23E-5EF8-4749-832A-F6EE4B7DE557}">
      <dgm:prSet/>
      <dgm:spPr/>
      <dgm:t>
        <a:bodyPr/>
        <a:lstStyle/>
        <a:p>
          <a:endParaRPr lang="en-US"/>
        </a:p>
      </dgm:t>
    </dgm:pt>
    <dgm:pt modelId="{AE1CDE16-044E-4E62-B19C-0CE5730E6D31}" type="pres">
      <dgm:prSet presAssocID="{33389693-DA8D-4E9F-BFFF-268C64836B9B}" presName="Name0" presStyleCnt="0">
        <dgm:presLayoutVars>
          <dgm:dir/>
          <dgm:resizeHandles val="exact"/>
        </dgm:presLayoutVars>
      </dgm:prSet>
      <dgm:spPr/>
    </dgm:pt>
    <dgm:pt modelId="{244D9AFF-3699-4CB1-B499-E40C2C7E3199}" type="pres">
      <dgm:prSet presAssocID="{33389693-DA8D-4E9F-BFFF-268C64836B9B}" presName="vNodes" presStyleCnt="0"/>
      <dgm:spPr/>
    </dgm:pt>
    <dgm:pt modelId="{3A71AB7B-E60E-4D49-B4D4-C84B42C214D6}" type="pres">
      <dgm:prSet presAssocID="{D7B09A04-6C85-4D71-8FB3-1770B4A1A0EB}" presName="node" presStyleLbl="node1" presStyleIdx="0" presStyleCnt="3" custLinFactX="-23498" custLinFactNeighborX="-100000" custLinFactNeighborY="4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43C31-CFFC-4D74-AE96-9ABAB1157775}" type="pres">
      <dgm:prSet presAssocID="{96D5F884-E534-48C2-BA11-E8E0464F5DB7}" presName="spacerT" presStyleCnt="0"/>
      <dgm:spPr/>
    </dgm:pt>
    <dgm:pt modelId="{23678FCE-644E-4576-90CF-AAF7A0302D44}" type="pres">
      <dgm:prSet presAssocID="{96D5F884-E534-48C2-BA11-E8E0464F5DB7}" presName="sibTrans" presStyleLbl="sibTrans2D1" presStyleIdx="0" presStyleCnt="2" custLinFactNeighborX="-62823" custLinFactNeighborY="-1959"/>
      <dgm:spPr/>
    </dgm:pt>
    <dgm:pt modelId="{926AA653-3FCC-408B-92A0-123D4A74F656}" type="pres">
      <dgm:prSet presAssocID="{96D5F884-E534-48C2-BA11-E8E0464F5DB7}" presName="spacerB" presStyleCnt="0"/>
      <dgm:spPr/>
    </dgm:pt>
    <dgm:pt modelId="{1D4FCD65-15B3-4E30-8EBB-FB554934EB39}" type="pres">
      <dgm:prSet presAssocID="{2A091C31-7476-47AE-BF20-0944146A90EC}" presName="node" presStyleLbl="node1" presStyleIdx="1" presStyleCnt="3" custLinFactNeighborX="-36020" custLinFactNeighborY="7579">
        <dgm:presLayoutVars>
          <dgm:bulletEnabled val="1"/>
        </dgm:presLayoutVars>
      </dgm:prSet>
      <dgm:spPr/>
    </dgm:pt>
    <dgm:pt modelId="{7BC28789-7C58-4C21-B56D-EF1F115BB756}" type="pres">
      <dgm:prSet presAssocID="{33389693-DA8D-4E9F-BFFF-268C64836B9B}" presName="sibTransLast" presStyleLbl="sibTrans2D1" presStyleIdx="1" presStyleCnt="2" custLinFactNeighborX="-71509" custLinFactNeighborY="-2890"/>
      <dgm:spPr/>
    </dgm:pt>
    <dgm:pt modelId="{2AF0B35F-7754-4B51-8E55-2AA3731D5920}" type="pres">
      <dgm:prSet presAssocID="{33389693-DA8D-4E9F-BFFF-268C64836B9B}" presName="connectorText" presStyleLbl="sibTrans2D1" presStyleIdx="1" presStyleCnt="2"/>
      <dgm:spPr/>
    </dgm:pt>
    <dgm:pt modelId="{31D4B63A-4E44-4E96-B549-D10A489930C7}" type="pres">
      <dgm:prSet presAssocID="{33389693-DA8D-4E9F-BFFF-268C64836B9B}" presName="lastNode" presStyleLbl="node1" presStyleIdx="2" presStyleCnt="3" custScaleX="89809" custScaleY="87477" custLinFactNeighborX="-86566" custLinFactNeighborY="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9C23E-5EF8-4749-832A-F6EE4B7DE557}" srcId="{33389693-DA8D-4E9F-BFFF-268C64836B9B}" destId="{553245BB-B1C6-44CD-9AA7-6EA25830CC32}" srcOrd="2" destOrd="0" parTransId="{8DBF9103-C50A-4001-8E34-ABC474CB6943}" sibTransId="{1B77A430-E7B1-48AD-8EFB-BE6F1E56EA0C}"/>
    <dgm:cxn modelId="{DB345C57-EA26-4A20-A6D5-36C32059B750}" srcId="{33389693-DA8D-4E9F-BFFF-268C64836B9B}" destId="{2A091C31-7476-47AE-BF20-0944146A90EC}" srcOrd="1" destOrd="0" parTransId="{2216DAC0-D232-4C3B-B4C2-943EC9E52ACF}" sibTransId="{CAE44BD2-7990-40CE-A97D-C48B3663CD0F}"/>
    <dgm:cxn modelId="{42424C5D-8E3F-4487-9A54-044F5A82B0E0}" type="presOf" srcId="{96D5F884-E534-48C2-BA11-E8E0464F5DB7}" destId="{23678FCE-644E-4576-90CF-AAF7A0302D44}" srcOrd="0" destOrd="0" presId="urn:microsoft.com/office/officeart/2005/8/layout/equation2"/>
    <dgm:cxn modelId="{D1072BF5-7A3A-4C6A-BA87-1D98E031B28B}" srcId="{33389693-DA8D-4E9F-BFFF-268C64836B9B}" destId="{D7B09A04-6C85-4D71-8FB3-1770B4A1A0EB}" srcOrd="0" destOrd="0" parTransId="{8B19CDA5-9708-428F-BE1E-37B4A2C41492}" sibTransId="{96D5F884-E534-48C2-BA11-E8E0464F5DB7}"/>
    <dgm:cxn modelId="{3C36EFDF-8A58-433A-B74A-C3356B1403DE}" type="presOf" srcId="{CAE44BD2-7990-40CE-A97D-C48B3663CD0F}" destId="{7BC28789-7C58-4C21-B56D-EF1F115BB756}" srcOrd="0" destOrd="0" presId="urn:microsoft.com/office/officeart/2005/8/layout/equation2"/>
    <dgm:cxn modelId="{763293EB-BB72-417E-ADC8-901A79E0750D}" type="presOf" srcId="{D7B09A04-6C85-4D71-8FB3-1770B4A1A0EB}" destId="{3A71AB7B-E60E-4D49-B4D4-C84B42C214D6}" srcOrd="0" destOrd="0" presId="urn:microsoft.com/office/officeart/2005/8/layout/equation2"/>
    <dgm:cxn modelId="{AF6ED37E-EB6C-47A8-9B5E-1703241EF939}" type="presOf" srcId="{CAE44BD2-7990-40CE-A97D-C48B3663CD0F}" destId="{2AF0B35F-7754-4B51-8E55-2AA3731D5920}" srcOrd="1" destOrd="0" presId="urn:microsoft.com/office/officeart/2005/8/layout/equation2"/>
    <dgm:cxn modelId="{C548208A-A41A-4802-B02C-AC23DD030552}" type="presOf" srcId="{2A091C31-7476-47AE-BF20-0944146A90EC}" destId="{1D4FCD65-15B3-4E30-8EBB-FB554934EB39}" srcOrd="0" destOrd="0" presId="urn:microsoft.com/office/officeart/2005/8/layout/equation2"/>
    <dgm:cxn modelId="{D6EC8EDB-01BF-43F9-BDC0-7EB37A8E9669}" type="presOf" srcId="{553245BB-B1C6-44CD-9AA7-6EA25830CC32}" destId="{31D4B63A-4E44-4E96-B549-D10A489930C7}" srcOrd="0" destOrd="0" presId="urn:microsoft.com/office/officeart/2005/8/layout/equation2"/>
    <dgm:cxn modelId="{8C010694-B653-4ABF-8771-E80F2BE7DC5D}" type="presOf" srcId="{33389693-DA8D-4E9F-BFFF-268C64836B9B}" destId="{AE1CDE16-044E-4E62-B19C-0CE5730E6D31}" srcOrd="0" destOrd="0" presId="urn:microsoft.com/office/officeart/2005/8/layout/equation2"/>
    <dgm:cxn modelId="{31D0EBE0-D35F-43A6-9AF7-34296973A4FB}" type="presParOf" srcId="{AE1CDE16-044E-4E62-B19C-0CE5730E6D31}" destId="{244D9AFF-3699-4CB1-B499-E40C2C7E3199}" srcOrd="0" destOrd="0" presId="urn:microsoft.com/office/officeart/2005/8/layout/equation2"/>
    <dgm:cxn modelId="{D22E85EF-52C8-4CF0-A31E-9EDE8ADF2FF0}" type="presParOf" srcId="{244D9AFF-3699-4CB1-B499-E40C2C7E3199}" destId="{3A71AB7B-E60E-4D49-B4D4-C84B42C214D6}" srcOrd="0" destOrd="0" presId="urn:microsoft.com/office/officeart/2005/8/layout/equation2"/>
    <dgm:cxn modelId="{DAE0CC40-871A-4A62-AC04-6139B349A340}" type="presParOf" srcId="{244D9AFF-3699-4CB1-B499-E40C2C7E3199}" destId="{FDD43C31-CFFC-4D74-AE96-9ABAB1157775}" srcOrd="1" destOrd="0" presId="urn:microsoft.com/office/officeart/2005/8/layout/equation2"/>
    <dgm:cxn modelId="{15A6685D-BC6C-4688-BFED-E8ED7FD2658A}" type="presParOf" srcId="{244D9AFF-3699-4CB1-B499-E40C2C7E3199}" destId="{23678FCE-644E-4576-90CF-AAF7A0302D44}" srcOrd="2" destOrd="0" presId="urn:microsoft.com/office/officeart/2005/8/layout/equation2"/>
    <dgm:cxn modelId="{21CDF43C-8C88-4E35-B3CA-C823F19C7EA6}" type="presParOf" srcId="{244D9AFF-3699-4CB1-B499-E40C2C7E3199}" destId="{926AA653-3FCC-408B-92A0-123D4A74F656}" srcOrd="3" destOrd="0" presId="urn:microsoft.com/office/officeart/2005/8/layout/equation2"/>
    <dgm:cxn modelId="{9D403706-CC6F-440E-9A86-AFED398C4085}" type="presParOf" srcId="{244D9AFF-3699-4CB1-B499-E40C2C7E3199}" destId="{1D4FCD65-15B3-4E30-8EBB-FB554934EB39}" srcOrd="4" destOrd="0" presId="urn:microsoft.com/office/officeart/2005/8/layout/equation2"/>
    <dgm:cxn modelId="{4F3D671B-8B0E-4DF8-A97C-3DCFBC6EE8CB}" type="presParOf" srcId="{AE1CDE16-044E-4E62-B19C-0CE5730E6D31}" destId="{7BC28789-7C58-4C21-B56D-EF1F115BB756}" srcOrd="1" destOrd="0" presId="urn:microsoft.com/office/officeart/2005/8/layout/equation2"/>
    <dgm:cxn modelId="{7EE7812F-4A23-4F5E-BCB9-11E5036C5FA7}" type="presParOf" srcId="{7BC28789-7C58-4C21-B56D-EF1F115BB756}" destId="{2AF0B35F-7754-4B51-8E55-2AA3731D5920}" srcOrd="0" destOrd="0" presId="urn:microsoft.com/office/officeart/2005/8/layout/equation2"/>
    <dgm:cxn modelId="{ED5D0C89-DB2A-4BD2-AD68-DB01696B6AE3}" type="presParOf" srcId="{AE1CDE16-044E-4E62-B19C-0CE5730E6D31}" destId="{31D4B63A-4E44-4E96-B549-D10A489930C7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47270-0284-4052-9BE6-D2DBF398D41E}" type="doc">
      <dgm:prSet loTypeId="urn:microsoft.com/office/officeart/2005/8/layout/arrow4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56A15287-D7B3-4373-BEF4-923281B858FF}">
      <dgm:prSet phldrT="[Text]"/>
      <dgm:spPr/>
      <dgm:t>
        <a:bodyPr/>
        <a:lstStyle/>
        <a:p>
          <a:r>
            <a:rPr lang="en-US" dirty="0" smtClean="0"/>
            <a:t>Output to left motor</a:t>
          </a:r>
          <a:endParaRPr lang="en-US" dirty="0"/>
        </a:p>
      </dgm:t>
    </dgm:pt>
    <dgm:pt modelId="{FEC504A4-8274-4A00-81DB-E1FE198EA3CC}" type="parTrans" cxnId="{3148D407-4176-4562-B7B3-52E5D8CD5495}">
      <dgm:prSet/>
      <dgm:spPr/>
      <dgm:t>
        <a:bodyPr/>
        <a:lstStyle/>
        <a:p>
          <a:endParaRPr lang="en-US"/>
        </a:p>
      </dgm:t>
    </dgm:pt>
    <dgm:pt modelId="{4767A2C6-0CE0-4177-BE1A-CA5A435E077E}" type="sibTrans" cxnId="{3148D407-4176-4562-B7B3-52E5D8CD5495}">
      <dgm:prSet/>
      <dgm:spPr/>
      <dgm:t>
        <a:bodyPr/>
        <a:lstStyle/>
        <a:p>
          <a:endParaRPr lang="en-US"/>
        </a:p>
      </dgm:t>
    </dgm:pt>
    <dgm:pt modelId="{2E1FD8E0-A0F2-44E0-9383-27A53046859F}">
      <dgm:prSet phldrT="[Text]"/>
      <dgm:spPr/>
      <dgm:t>
        <a:bodyPr/>
        <a:lstStyle/>
        <a:p>
          <a:r>
            <a:rPr lang="en-US" dirty="0" smtClean="0"/>
            <a:t>Output to </a:t>
          </a:r>
          <a:br>
            <a:rPr lang="en-US" dirty="0" smtClean="0"/>
          </a:br>
          <a:r>
            <a:rPr lang="en-US" dirty="0" smtClean="0"/>
            <a:t>right motor</a:t>
          </a:r>
          <a:endParaRPr lang="en-US" dirty="0"/>
        </a:p>
      </dgm:t>
    </dgm:pt>
    <dgm:pt modelId="{52F4DAC1-92A8-4A1F-9A3E-76DC4ACA7752}" type="parTrans" cxnId="{471E2B6D-6674-4986-B08D-1FD3722B0F60}">
      <dgm:prSet/>
      <dgm:spPr/>
      <dgm:t>
        <a:bodyPr/>
        <a:lstStyle/>
        <a:p>
          <a:endParaRPr lang="en-US"/>
        </a:p>
      </dgm:t>
    </dgm:pt>
    <dgm:pt modelId="{1FBA2981-21F6-4BB2-9176-C81087D73329}" type="sibTrans" cxnId="{471E2B6D-6674-4986-B08D-1FD3722B0F60}">
      <dgm:prSet/>
      <dgm:spPr/>
      <dgm:t>
        <a:bodyPr/>
        <a:lstStyle/>
        <a:p>
          <a:endParaRPr lang="en-US"/>
        </a:p>
      </dgm:t>
    </dgm:pt>
    <dgm:pt modelId="{FB263D6C-C345-4B4B-B770-0A1AF18A7FC2}" type="pres">
      <dgm:prSet presAssocID="{73647270-0284-4052-9BE6-D2DBF398D41E}" presName="compositeShape" presStyleCnt="0">
        <dgm:presLayoutVars>
          <dgm:chMax val="2"/>
          <dgm:dir/>
          <dgm:resizeHandles val="exact"/>
        </dgm:presLayoutVars>
      </dgm:prSet>
      <dgm:spPr/>
    </dgm:pt>
    <dgm:pt modelId="{910D3E4C-8CA9-4861-9EF1-F42C11F25391}" type="pres">
      <dgm:prSet presAssocID="{56A15287-D7B3-4373-BEF4-923281B858FF}" presName="upArrow" presStyleLbl="node1" presStyleIdx="0" presStyleCnt="2" custScaleX="58758" custScaleY="56250" custLinFactNeighborX="-14265" custLinFactNeighborY="-25781"/>
      <dgm:spPr/>
    </dgm:pt>
    <dgm:pt modelId="{766D0FCE-2159-47D1-AEB0-D6B6E8280EAC}" type="pres">
      <dgm:prSet presAssocID="{56A15287-D7B3-4373-BEF4-923281B858FF}" presName="upArrowText" presStyleLbl="revTx" presStyleIdx="0" presStyleCnt="2" custScaleX="77987" custScaleY="74740" custLinFactNeighborX="-29156" custLinFactNeighborY="-8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CF426-A0BC-42F6-ABB0-8CD0947D8215}" type="pres">
      <dgm:prSet presAssocID="{2E1FD8E0-A0F2-44E0-9383-27A53046859F}" presName="downArrow" presStyleLbl="node1" presStyleIdx="1" presStyleCnt="2" custScaleX="57257" custScaleY="66667" custLinFactNeighborX="-45016" custLinFactNeighborY="23438"/>
      <dgm:spPr/>
    </dgm:pt>
    <dgm:pt modelId="{C8FBB728-BD88-496C-8910-F2B9F1A10261}" type="pres">
      <dgm:prSet presAssocID="{2E1FD8E0-A0F2-44E0-9383-27A53046859F}" presName="downArrowText" presStyleLbl="revTx" presStyleIdx="1" presStyleCnt="2" custScaleX="76634" custScaleY="74479" custLinFactNeighborX="-43047" custLinFactNeighborY="7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07992-4130-425D-AD1D-28F9EBC9C0AE}" type="presOf" srcId="{56A15287-D7B3-4373-BEF4-923281B858FF}" destId="{766D0FCE-2159-47D1-AEB0-D6B6E8280EAC}" srcOrd="0" destOrd="0" presId="urn:microsoft.com/office/officeart/2005/8/layout/arrow4"/>
    <dgm:cxn modelId="{471E2B6D-6674-4986-B08D-1FD3722B0F60}" srcId="{73647270-0284-4052-9BE6-D2DBF398D41E}" destId="{2E1FD8E0-A0F2-44E0-9383-27A53046859F}" srcOrd="1" destOrd="0" parTransId="{52F4DAC1-92A8-4A1F-9A3E-76DC4ACA7752}" sibTransId="{1FBA2981-21F6-4BB2-9176-C81087D73329}"/>
    <dgm:cxn modelId="{5AD6C1CE-868C-4A7C-829A-62E9DAC7AA40}" type="presOf" srcId="{2E1FD8E0-A0F2-44E0-9383-27A53046859F}" destId="{C8FBB728-BD88-496C-8910-F2B9F1A10261}" srcOrd="0" destOrd="0" presId="urn:microsoft.com/office/officeart/2005/8/layout/arrow4"/>
    <dgm:cxn modelId="{3148D407-4176-4562-B7B3-52E5D8CD5495}" srcId="{73647270-0284-4052-9BE6-D2DBF398D41E}" destId="{56A15287-D7B3-4373-BEF4-923281B858FF}" srcOrd="0" destOrd="0" parTransId="{FEC504A4-8274-4A00-81DB-E1FE198EA3CC}" sibTransId="{4767A2C6-0CE0-4177-BE1A-CA5A435E077E}"/>
    <dgm:cxn modelId="{3ED37FE1-D93B-46B5-8C1D-D7A992833CCA}" type="presOf" srcId="{73647270-0284-4052-9BE6-D2DBF398D41E}" destId="{FB263D6C-C345-4B4B-B770-0A1AF18A7FC2}" srcOrd="0" destOrd="0" presId="urn:microsoft.com/office/officeart/2005/8/layout/arrow4"/>
    <dgm:cxn modelId="{80D172A7-91CB-489E-B71F-07AC85AC9225}" type="presParOf" srcId="{FB263D6C-C345-4B4B-B770-0A1AF18A7FC2}" destId="{910D3E4C-8CA9-4861-9EF1-F42C11F25391}" srcOrd="0" destOrd="0" presId="urn:microsoft.com/office/officeart/2005/8/layout/arrow4"/>
    <dgm:cxn modelId="{390AB171-6F44-4DDE-8C46-6EDFBA131124}" type="presParOf" srcId="{FB263D6C-C345-4B4B-B770-0A1AF18A7FC2}" destId="{766D0FCE-2159-47D1-AEB0-D6B6E8280EAC}" srcOrd="1" destOrd="0" presId="urn:microsoft.com/office/officeart/2005/8/layout/arrow4"/>
    <dgm:cxn modelId="{46367501-410C-4C75-9548-8E4F9829F3CF}" type="presParOf" srcId="{FB263D6C-C345-4B4B-B770-0A1AF18A7FC2}" destId="{7E9CF426-A0BC-42F6-ABB0-8CD0947D8215}" srcOrd="2" destOrd="0" presId="urn:microsoft.com/office/officeart/2005/8/layout/arrow4"/>
    <dgm:cxn modelId="{DDE50537-2693-4505-A9E1-D5CD1C455B98}" type="presParOf" srcId="{FB263D6C-C345-4B4B-B770-0A1AF18A7FC2}" destId="{C8FBB728-BD88-496C-8910-F2B9F1A10261}" srcOrd="3" destOrd="0" presId="urn:microsoft.com/office/officeart/2005/8/layout/arrow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AEAE04-BCEE-4350-B6E3-8E26CF25F635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86C09E-7B81-4CFA-A2BD-DA43F774C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sndAc>
      <p:stSnd>
        <p:snd r:embed="rId13" name="chimes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Home-made</a:t>
            </a:r>
            <a:br>
              <a:rPr lang="en-US" dirty="0" smtClean="0"/>
            </a:br>
            <a:r>
              <a:rPr lang="en-US" dirty="0" smtClean="0"/>
              <a:t>LINE  FOLLWER  ROBOT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By: </a:t>
            </a:r>
            <a:r>
              <a:rPr lang="en-US" dirty="0" err="1" smtClean="0"/>
              <a:t>Pranjal</a:t>
            </a:r>
            <a:r>
              <a:rPr lang="en-US" dirty="0" smtClean="0"/>
              <a:t> Joshi </a:t>
            </a:r>
          </a:p>
        </p:txBody>
      </p:sp>
    </p:spTree>
  </p:cSld>
  <p:clrMapOvr>
    <a:masterClrMapping/>
  </p:clrMapOvr>
  <p:transition spd="med" advTm="2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999443">
            <a:off x="953214" y="1913735"/>
            <a:ext cx="6028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Thanks………..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fr d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118110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562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Circuit Diagram: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you will need: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543800" cy="4386264"/>
          </a:xfrm>
        </p:spPr>
        <p:txBody>
          <a:bodyPr>
            <a:normAutofit/>
          </a:bodyPr>
          <a:lstStyle/>
          <a:p>
            <a:pPr marL="512064" indent="-457200">
              <a:buAutoNum type="arabicPeriod"/>
            </a:pPr>
            <a:r>
              <a:rPr lang="en-US" dirty="0" smtClean="0"/>
              <a:t>LM358 op-amp chip	x  1</a:t>
            </a:r>
          </a:p>
          <a:p>
            <a:pPr marL="512064" indent="-457200">
              <a:buAutoNum type="arabicPeriod"/>
            </a:pPr>
            <a:r>
              <a:rPr lang="en-US" dirty="0" smtClean="0"/>
              <a:t>220 ohm resistor		x  4</a:t>
            </a:r>
          </a:p>
          <a:p>
            <a:pPr marL="512064" indent="-457200">
              <a:buAutoNum type="arabicPeriod"/>
            </a:pPr>
            <a:r>
              <a:rPr lang="en-US" dirty="0" smtClean="0"/>
              <a:t>1k resistor	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 white LED	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Photo-diode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Red LED	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Geared motors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BC547B transistor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5k variable resistor	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100k potentiometer	x  2</a:t>
            </a:r>
          </a:p>
          <a:p>
            <a:pPr marL="512064" indent="-457200">
              <a:buAutoNum type="arabicPeriod"/>
            </a:pPr>
            <a:r>
              <a:rPr lang="en-US" dirty="0" smtClean="0"/>
              <a:t>9V battery			x  1</a:t>
            </a:r>
            <a:endParaRPr lang="en-US" dirty="0"/>
          </a:p>
        </p:txBody>
      </p:sp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572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228600"/>
            <a:ext cx="5990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 of working: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6324600" cy="4743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0"/>
            <a:ext cx="7043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Making a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printed circuit board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1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905000"/>
            <a:ext cx="66040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762000"/>
            <a:ext cx="3429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Drilling with home made drill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6003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Making a body…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IMG061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4572000" cy="3429000"/>
          </a:xfrm>
          <a:prstGeom prst="rect">
            <a:avLst/>
          </a:prstGeom>
        </p:spPr>
      </p:pic>
      <p:pic>
        <p:nvPicPr>
          <p:cNvPr id="4" name="Picture 3" descr="IMG061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819400"/>
            <a:ext cx="586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Creating the track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853440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400" y="228600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Testing…..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51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Home-made LINE  FOLLWER  ROBOT</vt:lpstr>
      <vt:lpstr>Slide 2</vt:lpstr>
      <vt:lpstr>Components you will need: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Home-made LINE  FOLLWER  ROBOT</dc:title>
  <dc:creator>A1</dc:creator>
  <cp:lastModifiedBy>A1</cp:lastModifiedBy>
  <cp:revision>14</cp:revision>
  <dcterms:created xsi:type="dcterms:W3CDTF">2012-01-25T12:29:20Z</dcterms:created>
  <dcterms:modified xsi:type="dcterms:W3CDTF">2012-01-25T14:30:01Z</dcterms:modified>
</cp:coreProperties>
</file>